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3" r:id="rId2"/>
    <p:sldId id="256" r:id="rId3"/>
    <p:sldId id="257" r:id="rId4"/>
    <p:sldId id="258" r:id="rId5"/>
    <p:sldId id="259" r:id="rId6"/>
    <p:sldId id="260" r:id="rId7"/>
    <p:sldId id="261" r:id="rId8"/>
    <p:sldId id="263" r:id="rId9"/>
    <p:sldId id="264" r:id="rId10"/>
    <p:sldId id="262" r:id="rId11"/>
    <p:sldId id="265" r:id="rId12"/>
    <p:sldId id="266" r:id="rId13"/>
    <p:sldId id="268" r:id="rId14"/>
    <p:sldId id="267" r:id="rId15"/>
    <p:sldId id="271" r:id="rId16"/>
    <p:sldId id="272" r:id="rId17"/>
    <p:sldId id="273" r:id="rId18"/>
    <p:sldId id="274" r:id="rId19"/>
    <p:sldId id="275" r:id="rId20"/>
    <p:sldId id="276" r:id="rId21"/>
    <p:sldId id="277" r:id="rId22"/>
    <p:sldId id="286" r:id="rId23"/>
    <p:sldId id="288" r:id="rId24"/>
    <p:sldId id="290" r:id="rId25"/>
    <p:sldId id="289" r:id="rId26"/>
    <p:sldId id="291" r:id="rId27"/>
    <p:sldId id="292" r:id="rId28"/>
    <p:sldId id="280" r:id="rId29"/>
    <p:sldId id="278" r:id="rId30"/>
    <p:sldId id="282" r:id="rId31"/>
    <p:sldId id="281" r:id="rId32"/>
    <p:sldId id="284" r:id="rId33"/>
    <p:sldId id="285"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AB2A"/>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04" autoAdjust="0"/>
    <p:restoredTop sz="94660"/>
  </p:normalViewPr>
  <p:slideViewPr>
    <p:cSldViewPr snapToGrid="0">
      <p:cViewPr varScale="1">
        <p:scale>
          <a:sx n="82" d="100"/>
          <a:sy n="82" d="100"/>
        </p:scale>
        <p:origin x="71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cwlingard@gmail.com" userId="d9b9f40324146bb1" providerId="LiveId" clId="{A061C7FF-C540-47D3-890A-1DDDE0592604}"/>
    <pc:docChg chg="modSld">
      <pc:chgData name="jacwlingard@gmail.com" userId="d9b9f40324146bb1" providerId="LiveId" clId="{A061C7FF-C540-47D3-890A-1DDDE0592604}" dt="2022-05-06T11:05:14.878" v="33" actId="20577"/>
      <pc:docMkLst>
        <pc:docMk/>
      </pc:docMkLst>
      <pc:sldChg chg="modSp mod">
        <pc:chgData name="jacwlingard@gmail.com" userId="d9b9f40324146bb1" providerId="LiveId" clId="{A061C7FF-C540-47D3-890A-1DDDE0592604}" dt="2022-05-06T11:05:14.878" v="33" actId="20577"/>
        <pc:sldMkLst>
          <pc:docMk/>
          <pc:sldMk cId="4267132508" sldId="293"/>
        </pc:sldMkLst>
        <pc:spChg chg="mod">
          <ac:chgData name="jacwlingard@gmail.com" userId="d9b9f40324146bb1" providerId="LiveId" clId="{A061C7FF-C540-47D3-890A-1DDDE0592604}" dt="2022-05-06T11:05:14.878" v="33" actId="20577"/>
          <ac:spMkLst>
            <pc:docMk/>
            <pc:sldMk cId="4267132508" sldId="293"/>
            <ac:spMk id="3" creationId="{216CAA2F-D1E0-4CA0-A230-244CE07FFD91}"/>
          </ac:spMkLst>
        </pc:spChg>
      </pc:sldChg>
    </pc:docChg>
  </pc:docChgLst>
</pc:chgInfo>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E882D-F757-4ECA-BE7A-9D2AF7327FB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B6F55EBD-277C-4BA8-AD18-E07CEC21408B}"/>
              </a:ext>
            </a:extLst>
          </p:cNvPr>
          <p:cNvSpPr>
            <a:spLocks noGrp="1"/>
          </p:cNvSpPr>
          <p:nvPr>
            <p:ph type="subTitle" idx="1"/>
          </p:nvPr>
        </p:nvSpPr>
        <p:spPr>
          <a:xfrm>
            <a:off x="1524000" y="3602038"/>
            <a:ext cx="9144000" cy="1655762"/>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FB246D74-B2B8-4241-B161-E66234C9997E}"/>
              </a:ext>
            </a:extLst>
          </p:cNvPr>
          <p:cNvSpPr>
            <a:spLocks noGrp="1"/>
          </p:cNvSpPr>
          <p:nvPr>
            <p:ph type="dt" sz="half" idx="10"/>
          </p:nvPr>
        </p:nvSpPr>
        <p:spPr/>
        <p:txBody>
          <a:bodyPr/>
          <a:lstStyle/>
          <a:p>
            <a:fld id="{FDD46810-95C4-4B7A-B4D8-0BDEC9410D34}" type="datetimeFigureOut">
              <a:rPr lang="en-GB" smtClean="0"/>
              <a:t>06/05/2022</a:t>
            </a:fld>
            <a:endParaRPr lang="en-GB"/>
          </a:p>
        </p:txBody>
      </p:sp>
      <p:sp>
        <p:nvSpPr>
          <p:cNvPr id="5" name="Footer Placeholder 4">
            <a:extLst>
              <a:ext uri="{FF2B5EF4-FFF2-40B4-BE49-F238E27FC236}">
                <a16:creationId xmlns:a16="http://schemas.microsoft.com/office/drawing/2014/main" id="{7B23F5CF-6DB7-4613-BAA2-978FF043CF1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7DDC1FE-089C-4A47-BE00-6322A8CB57A8}"/>
              </a:ext>
            </a:extLst>
          </p:cNvPr>
          <p:cNvSpPr>
            <a:spLocks noGrp="1"/>
          </p:cNvSpPr>
          <p:nvPr>
            <p:ph type="sldNum" sz="quarter" idx="12"/>
          </p:nvPr>
        </p:nvSpPr>
        <p:spPr/>
        <p:txBody>
          <a:bodyPr/>
          <a:lstStyle/>
          <a:p>
            <a:fld id="{05F2CDBD-5C6D-45DC-BB09-1CC2BE0FEA55}" type="slidenum">
              <a:rPr lang="en-GB" smtClean="0"/>
              <a:t>‹#›</a:t>
            </a:fld>
            <a:endParaRPr lang="en-GB"/>
          </a:p>
        </p:txBody>
      </p:sp>
    </p:spTree>
    <p:extLst>
      <p:ext uri="{BB962C8B-B14F-4D97-AF65-F5344CB8AC3E}">
        <p14:creationId xmlns:p14="http://schemas.microsoft.com/office/powerpoint/2010/main" val="32531855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0538AE-FFDC-47F9-8A26-569C7290857C}"/>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B02DE22-9B1D-46AD-89FB-44C3D4754C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779D17-2D21-45B1-90DD-4EC892D81544}"/>
              </a:ext>
            </a:extLst>
          </p:cNvPr>
          <p:cNvSpPr>
            <a:spLocks noGrp="1"/>
          </p:cNvSpPr>
          <p:nvPr>
            <p:ph type="dt" sz="half" idx="10"/>
          </p:nvPr>
        </p:nvSpPr>
        <p:spPr/>
        <p:txBody>
          <a:bodyPr/>
          <a:lstStyle/>
          <a:p>
            <a:fld id="{FDD46810-95C4-4B7A-B4D8-0BDEC9410D34}" type="datetimeFigureOut">
              <a:rPr lang="en-GB" smtClean="0"/>
              <a:t>06/05/2022</a:t>
            </a:fld>
            <a:endParaRPr lang="en-GB"/>
          </a:p>
        </p:txBody>
      </p:sp>
      <p:sp>
        <p:nvSpPr>
          <p:cNvPr id="5" name="Footer Placeholder 4">
            <a:extLst>
              <a:ext uri="{FF2B5EF4-FFF2-40B4-BE49-F238E27FC236}">
                <a16:creationId xmlns:a16="http://schemas.microsoft.com/office/drawing/2014/main" id="{674D6050-3754-460B-BA92-F13356FCCB9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D70561D-EA93-4E3E-BFDC-57F9DFD71AF4}"/>
              </a:ext>
            </a:extLst>
          </p:cNvPr>
          <p:cNvSpPr>
            <a:spLocks noGrp="1"/>
          </p:cNvSpPr>
          <p:nvPr>
            <p:ph type="sldNum" sz="quarter" idx="12"/>
          </p:nvPr>
        </p:nvSpPr>
        <p:spPr/>
        <p:txBody>
          <a:bodyPr/>
          <a:lstStyle/>
          <a:p>
            <a:fld id="{05F2CDBD-5C6D-45DC-BB09-1CC2BE0FEA55}" type="slidenum">
              <a:rPr lang="en-GB" smtClean="0"/>
              <a:t>‹#›</a:t>
            </a:fld>
            <a:endParaRPr lang="en-GB"/>
          </a:p>
        </p:txBody>
      </p:sp>
    </p:spTree>
    <p:extLst>
      <p:ext uri="{BB962C8B-B14F-4D97-AF65-F5344CB8AC3E}">
        <p14:creationId xmlns:p14="http://schemas.microsoft.com/office/powerpoint/2010/main" val="11061631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59FCE0-1114-418B-BDDE-F8C87BDF5D87}"/>
              </a:ext>
            </a:extLst>
          </p:cNvPr>
          <p:cNvSpPr>
            <a:spLocks noGrp="1"/>
          </p:cNvSpPr>
          <p:nvPr>
            <p:ph type="title" orient="vert"/>
          </p:nvPr>
        </p:nvSpPr>
        <p:spPr>
          <a:xfrm>
            <a:off x="8724901"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9AFB885-DE1B-475A-BECD-DE02FB1A21DC}"/>
              </a:ext>
            </a:extLst>
          </p:cNvPr>
          <p:cNvSpPr>
            <a:spLocks noGrp="1"/>
          </p:cNvSpPr>
          <p:nvPr>
            <p:ph type="body" orient="vert" idx="1"/>
          </p:nvPr>
        </p:nvSpPr>
        <p:spPr>
          <a:xfrm>
            <a:off x="838201"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C105C8F-8DC7-45EF-9023-C1AAF7A03CB2}"/>
              </a:ext>
            </a:extLst>
          </p:cNvPr>
          <p:cNvSpPr>
            <a:spLocks noGrp="1"/>
          </p:cNvSpPr>
          <p:nvPr>
            <p:ph type="dt" sz="half" idx="10"/>
          </p:nvPr>
        </p:nvSpPr>
        <p:spPr/>
        <p:txBody>
          <a:bodyPr/>
          <a:lstStyle/>
          <a:p>
            <a:fld id="{FDD46810-95C4-4B7A-B4D8-0BDEC9410D34}" type="datetimeFigureOut">
              <a:rPr lang="en-GB" smtClean="0"/>
              <a:t>06/05/2022</a:t>
            </a:fld>
            <a:endParaRPr lang="en-GB"/>
          </a:p>
        </p:txBody>
      </p:sp>
      <p:sp>
        <p:nvSpPr>
          <p:cNvPr id="5" name="Footer Placeholder 4">
            <a:extLst>
              <a:ext uri="{FF2B5EF4-FFF2-40B4-BE49-F238E27FC236}">
                <a16:creationId xmlns:a16="http://schemas.microsoft.com/office/drawing/2014/main" id="{6A7D2BA2-2617-4DB1-836E-177D29259BB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7C00274-8360-4C60-A4E0-78ED59DD26E3}"/>
              </a:ext>
            </a:extLst>
          </p:cNvPr>
          <p:cNvSpPr>
            <a:spLocks noGrp="1"/>
          </p:cNvSpPr>
          <p:nvPr>
            <p:ph type="sldNum" sz="quarter" idx="12"/>
          </p:nvPr>
        </p:nvSpPr>
        <p:spPr/>
        <p:txBody>
          <a:bodyPr/>
          <a:lstStyle/>
          <a:p>
            <a:fld id="{05F2CDBD-5C6D-45DC-BB09-1CC2BE0FEA55}" type="slidenum">
              <a:rPr lang="en-GB" smtClean="0"/>
              <a:t>‹#›</a:t>
            </a:fld>
            <a:endParaRPr lang="en-GB"/>
          </a:p>
        </p:txBody>
      </p:sp>
    </p:spTree>
    <p:extLst>
      <p:ext uri="{BB962C8B-B14F-4D97-AF65-F5344CB8AC3E}">
        <p14:creationId xmlns:p14="http://schemas.microsoft.com/office/powerpoint/2010/main" val="41468731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F39AB-3652-40A7-B733-BA66A95550A8}"/>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7E649D5-F21C-418B-B279-23E21051071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5D85FB8-FBF8-477C-BAAA-C71F78905A1A}"/>
              </a:ext>
            </a:extLst>
          </p:cNvPr>
          <p:cNvSpPr>
            <a:spLocks noGrp="1"/>
          </p:cNvSpPr>
          <p:nvPr>
            <p:ph type="dt" sz="half" idx="10"/>
          </p:nvPr>
        </p:nvSpPr>
        <p:spPr/>
        <p:txBody>
          <a:bodyPr/>
          <a:lstStyle/>
          <a:p>
            <a:fld id="{FDD46810-95C4-4B7A-B4D8-0BDEC9410D34}" type="datetimeFigureOut">
              <a:rPr lang="en-GB" smtClean="0"/>
              <a:t>06/05/2022</a:t>
            </a:fld>
            <a:endParaRPr lang="en-GB"/>
          </a:p>
        </p:txBody>
      </p:sp>
      <p:sp>
        <p:nvSpPr>
          <p:cNvPr id="5" name="Footer Placeholder 4">
            <a:extLst>
              <a:ext uri="{FF2B5EF4-FFF2-40B4-BE49-F238E27FC236}">
                <a16:creationId xmlns:a16="http://schemas.microsoft.com/office/drawing/2014/main" id="{DDC20C98-6655-4846-B4DE-121A59E358F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97F941D-895D-413A-8147-85BAD9111583}"/>
              </a:ext>
            </a:extLst>
          </p:cNvPr>
          <p:cNvSpPr>
            <a:spLocks noGrp="1"/>
          </p:cNvSpPr>
          <p:nvPr>
            <p:ph type="sldNum" sz="quarter" idx="12"/>
          </p:nvPr>
        </p:nvSpPr>
        <p:spPr/>
        <p:txBody>
          <a:bodyPr/>
          <a:lstStyle/>
          <a:p>
            <a:fld id="{05F2CDBD-5C6D-45DC-BB09-1CC2BE0FEA55}" type="slidenum">
              <a:rPr lang="en-GB" smtClean="0"/>
              <a:t>‹#›</a:t>
            </a:fld>
            <a:endParaRPr lang="en-GB"/>
          </a:p>
        </p:txBody>
      </p:sp>
    </p:spTree>
    <p:extLst>
      <p:ext uri="{BB962C8B-B14F-4D97-AF65-F5344CB8AC3E}">
        <p14:creationId xmlns:p14="http://schemas.microsoft.com/office/powerpoint/2010/main" val="2009197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0774B-7364-4235-B884-EC6015EE66EC}"/>
              </a:ext>
            </a:extLst>
          </p:cNvPr>
          <p:cNvSpPr>
            <a:spLocks noGrp="1"/>
          </p:cNvSpPr>
          <p:nvPr>
            <p:ph type="title"/>
          </p:nvPr>
        </p:nvSpPr>
        <p:spPr>
          <a:xfrm>
            <a:off x="831851" y="1709740"/>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6A9364B7-FDCA-471A-897A-FE419BA6CD4D}"/>
              </a:ext>
            </a:extLst>
          </p:cNvPr>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C2D31A-1E1E-478A-91DD-1789C5DAFE30}"/>
              </a:ext>
            </a:extLst>
          </p:cNvPr>
          <p:cNvSpPr>
            <a:spLocks noGrp="1"/>
          </p:cNvSpPr>
          <p:nvPr>
            <p:ph type="dt" sz="half" idx="10"/>
          </p:nvPr>
        </p:nvSpPr>
        <p:spPr/>
        <p:txBody>
          <a:bodyPr/>
          <a:lstStyle/>
          <a:p>
            <a:fld id="{FDD46810-95C4-4B7A-B4D8-0BDEC9410D34}" type="datetimeFigureOut">
              <a:rPr lang="en-GB" smtClean="0"/>
              <a:t>06/05/2022</a:t>
            </a:fld>
            <a:endParaRPr lang="en-GB"/>
          </a:p>
        </p:txBody>
      </p:sp>
      <p:sp>
        <p:nvSpPr>
          <p:cNvPr id="5" name="Footer Placeholder 4">
            <a:extLst>
              <a:ext uri="{FF2B5EF4-FFF2-40B4-BE49-F238E27FC236}">
                <a16:creationId xmlns:a16="http://schemas.microsoft.com/office/drawing/2014/main" id="{A4177720-99FF-4653-9FA2-1C5DAF702B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1028A2E-B1B7-407D-805A-73651ED7B7A9}"/>
              </a:ext>
            </a:extLst>
          </p:cNvPr>
          <p:cNvSpPr>
            <a:spLocks noGrp="1"/>
          </p:cNvSpPr>
          <p:nvPr>
            <p:ph type="sldNum" sz="quarter" idx="12"/>
          </p:nvPr>
        </p:nvSpPr>
        <p:spPr/>
        <p:txBody>
          <a:bodyPr/>
          <a:lstStyle/>
          <a:p>
            <a:fld id="{05F2CDBD-5C6D-45DC-BB09-1CC2BE0FEA55}" type="slidenum">
              <a:rPr lang="en-GB" smtClean="0"/>
              <a:t>‹#›</a:t>
            </a:fld>
            <a:endParaRPr lang="en-GB"/>
          </a:p>
        </p:txBody>
      </p:sp>
    </p:spTree>
    <p:extLst>
      <p:ext uri="{BB962C8B-B14F-4D97-AF65-F5344CB8AC3E}">
        <p14:creationId xmlns:p14="http://schemas.microsoft.com/office/powerpoint/2010/main" val="7389730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EAA51-F92E-4FE1-9ABB-CC328875540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51987DB-B544-44B7-85D9-1207F5F9574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F1B842F3-6DF9-4003-AA36-FAA9E5B788A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2C2FB90E-A138-4A29-89EB-F50CB007C8BF}"/>
              </a:ext>
            </a:extLst>
          </p:cNvPr>
          <p:cNvSpPr>
            <a:spLocks noGrp="1"/>
          </p:cNvSpPr>
          <p:nvPr>
            <p:ph type="dt" sz="half" idx="10"/>
          </p:nvPr>
        </p:nvSpPr>
        <p:spPr/>
        <p:txBody>
          <a:bodyPr/>
          <a:lstStyle/>
          <a:p>
            <a:fld id="{FDD46810-95C4-4B7A-B4D8-0BDEC9410D34}" type="datetimeFigureOut">
              <a:rPr lang="en-GB" smtClean="0"/>
              <a:t>06/05/2022</a:t>
            </a:fld>
            <a:endParaRPr lang="en-GB"/>
          </a:p>
        </p:txBody>
      </p:sp>
      <p:sp>
        <p:nvSpPr>
          <p:cNvPr id="6" name="Footer Placeholder 5">
            <a:extLst>
              <a:ext uri="{FF2B5EF4-FFF2-40B4-BE49-F238E27FC236}">
                <a16:creationId xmlns:a16="http://schemas.microsoft.com/office/drawing/2014/main" id="{A66E889A-692D-43BE-B398-89096E9D6D8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1516CF5-DCE8-4F9C-A2C9-28A9D0EF4AF8}"/>
              </a:ext>
            </a:extLst>
          </p:cNvPr>
          <p:cNvSpPr>
            <a:spLocks noGrp="1"/>
          </p:cNvSpPr>
          <p:nvPr>
            <p:ph type="sldNum" sz="quarter" idx="12"/>
          </p:nvPr>
        </p:nvSpPr>
        <p:spPr/>
        <p:txBody>
          <a:bodyPr/>
          <a:lstStyle/>
          <a:p>
            <a:fld id="{05F2CDBD-5C6D-45DC-BB09-1CC2BE0FEA55}" type="slidenum">
              <a:rPr lang="en-GB" smtClean="0"/>
              <a:t>‹#›</a:t>
            </a:fld>
            <a:endParaRPr lang="en-GB"/>
          </a:p>
        </p:txBody>
      </p:sp>
    </p:spTree>
    <p:extLst>
      <p:ext uri="{BB962C8B-B14F-4D97-AF65-F5344CB8AC3E}">
        <p14:creationId xmlns:p14="http://schemas.microsoft.com/office/powerpoint/2010/main" val="16214963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D85D7-EF70-4BAF-9753-29ACBC005A5B}"/>
              </a:ext>
            </a:extLst>
          </p:cNvPr>
          <p:cNvSpPr>
            <a:spLocks noGrp="1"/>
          </p:cNvSpPr>
          <p:nvPr>
            <p:ph type="title"/>
          </p:nvPr>
        </p:nvSpPr>
        <p:spPr>
          <a:xfrm>
            <a:off x="839788" y="365127"/>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811CE21-676C-4C71-BF21-1B0FC207E9A4}"/>
              </a:ext>
            </a:extLst>
          </p:cNvPr>
          <p:cNvSpPr>
            <a:spLocks noGrp="1"/>
          </p:cNvSpPr>
          <p:nvPr>
            <p:ph type="body" idx="1"/>
          </p:nvPr>
        </p:nvSpPr>
        <p:spPr>
          <a:xfrm>
            <a:off x="839789" y="1681163"/>
            <a:ext cx="5157787"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73120B6-8AE0-4FF3-ADDF-0EDCC48190C1}"/>
              </a:ext>
            </a:extLst>
          </p:cNvPr>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1749B609-F3D9-4D94-936E-018FDEAFB040}"/>
              </a:ext>
            </a:extLst>
          </p:cNvPr>
          <p:cNvSpPr>
            <a:spLocks noGrp="1"/>
          </p:cNvSpPr>
          <p:nvPr>
            <p:ph type="body" sz="quarter" idx="3"/>
          </p:nvPr>
        </p:nvSpPr>
        <p:spPr>
          <a:xfrm>
            <a:off x="6172201" y="1681163"/>
            <a:ext cx="5183188"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88F25EA-F498-4009-87DE-DF2B95DA7099}"/>
              </a:ext>
            </a:extLst>
          </p:cNvPr>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0E136A0A-643B-4C0B-8CEB-23D27BEA7CAB}"/>
              </a:ext>
            </a:extLst>
          </p:cNvPr>
          <p:cNvSpPr>
            <a:spLocks noGrp="1"/>
          </p:cNvSpPr>
          <p:nvPr>
            <p:ph type="dt" sz="half" idx="10"/>
          </p:nvPr>
        </p:nvSpPr>
        <p:spPr/>
        <p:txBody>
          <a:bodyPr/>
          <a:lstStyle/>
          <a:p>
            <a:fld id="{FDD46810-95C4-4B7A-B4D8-0BDEC9410D34}" type="datetimeFigureOut">
              <a:rPr lang="en-GB" smtClean="0"/>
              <a:t>06/05/2022</a:t>
            </a:fld>
            <a:endParaRPr lang="en-GB"/>
          </a:p>
        </p:txBody>
      </p:sp>
      <p:sp>
        <p:nvSpPr>
          <p:cNvPr id="8" name="Footer Placeholder 7">
            <a:extLst>
              <a:ext uri="{FF2B5EF4-FFF2-40B4-BE49-F238E27FC236}">
                <a16:creationId xmlns:a16="http://schemas.microsoft.com/office/drawing/2014/main" id="{8F45F89F-AC38-405B-AF0C-AAA69D52107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4EBBFE3E-3D6D-4EC8-8508-B3C7E5E01AE5}"/>
              </a:ext>
            </a:extLst>
          </p:cNvPr>
          <p:cNvSpPr>
            <a:spLocks noGrp="1"/>
          </p:cNvSpPr>
          <p:nvPr>
            <p:ph type="sldNum" sz="quarter" idx="12"/>
          </p:nvPr>
        </p:nvSpPr>
        <p:spPr/>
        <p:txBody>
          <a:bodyPr/>
          <a:lstStyle/>
          <a:p>
            <a:fld id="{05F2CDBD-5C6D-45DC-BB09-1CC2BE0FEA55}" type="slidenum">
              <a:rPr lang="en-GB" smtClean="0"/>
              <a:t>‹#›</a:t>
            </a:fld>
            <a:endParaRPr lang="en-GB"/>
          </a:p>
        </p:txBody>
      </p:sp>
    </p:spTree>
    <p:extLst>
      <p:ext uri="{BB962C8B-B14F-4D97-AF65-F5344CB8AC3E}">
        <p14:creationId xmlns:p14="http://schemas.microsoft.com/office/powerpoint/2010/main" val="14891575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6C532-20DA-45BC-A775-136EB54D853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8FDF0EFB-F1BE-47E3-B746-C5E55491084A}"/>
              </a:ext>
            </a:extLst>
          </p:cNvPr>
          <p:cNvSpPr>
            <a:spLocks noGrp="1"/>
          </p:cNvSpPr>
          <p:nvPr>
            <p:ph type="dt" sz="half" idx="10"/>
          </p:nvPr>
        </p:nvSpPr>
        <p:spPr/>
        <p:txBody>
          <a:bodyPr/>
          <a:lstStyle/>
          <a:p>
            <a:fld id="{FDD46810-95C4-4B7A-B4D8-0BDEC9410D34}" type="datetimeFigureOut">
              <a:rPr lang="en-GB" smtClean="0"/>
              <a:t>06/05/2022</a:t>
            </a:fld>
            <a:endParaRPr lang="en-GB"/>
          </a:p>
        </p:txBody>
      </p:sp>
      <p:sp>
        <p:nvSpPr>
          <p:cNvPr id="4" name="Footer Placeholder 3">
            <a:extLst>
              <a:ext uri="{FF2B5EF4-FFF2-40B4-BE49-F238E27FC236}">
                <a16:creationId xmlns:a16="http://schemas.microsoft.com/office/drawing/2014/main" id="{A02DF585-7D78-4B61-A79F-1A5C675C587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9059B27-1B9F-49BE-BA10-CAEC5C893756}"/>
              </a:ext>
            </a:extLst>
          </p:cNvPr>
          <p:cNvSpPr>
            <a:spLocks noGrp="1"/>
          </p:cNvSpPr>
          <p:nvPr>
            <p:ph type="sldNum" sz="quarter" idx="12"/>
          </p:nvPr>
        </p:nvSpPr>
        <p:spPr/>
        <p:txBody>
          <a:bodyPr/>
          <a:lstStyle/>
          <a:p>
            <a:fld id="{05F2CDBD-5C6D-45DC-BB09-1CC2BE0FEA55}" type="slidenum">
              <a:rPr lang="en-GB" smtClean="0"/>
              <a:t>‹#›</a:t>
            </a:fld>
            <a:endParaRPr lang="en-GB"/>
          </a:p>
        </p:txBody>
      </p:sp>
    </p:spTree>
    <p:extLst>
      <p:ext uri="{BB962C8B-B14F-4D97-AF65-F5344CB8AC3E}">
        <p14:creationId xmlns:p14="http://schemas.microsoft.com/office/powerpoint/2010/main" val="26588516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ABE49C1-A0B1-4880-91C7-5DFB012BC749}"/>
              </a:ext>
            </a:extLst>
          </p:cNvPr>
          <p:cNvSpPr>
            <a:spLocks noGrp="1"/>
          </p:cNvSpPr>
          <p:nvPr>
            <p:ph type="dt" sz="half" idx="10"/>
          </p:nvPr>
        </p:nvSpPr>
        <p:spPr/>
        <p:txBody>
          <a:bodyPr/>
          <a:lstStyle/>
          <a:p>
            <a:fld id="{FDD46810-95C4-4B7A-B4D8-0BDEC9410D34}" type="datetimeFigureOut">
              <a:rPr lang="en-GB" smtClean="0"/>
              <a:t>06/05/2022</a:t>
            </a:fld>
            <a:endParaRPr lang="en-GB"/>
          </a:p>
        </p:txBody>
      </p:sp>
      <p:sp>
        <p:nvSpPr>
          <p:cNvPr id="3" name="Footer Placeholder 2">
            <a:extLst>
              <a:ext uri="{FF2B5EF4-FFF2-40B4-BE49-F238E27FC236}">
                <a16:creationId xmlns:a16="http://schemas.microsoft.com/office/drawing/2014/main" id="{F84C7D2A-64F3-4B63-858D-F90CB0D23B4E}"/>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548CCC94-D71C-4DA4-B171-7C3D662AEADB}"/>
              </a:ext>
            </a:extLst>
          </p:cNvPr>
          <p:cNvSpPr>
            <a:spLocks noGrp="1"/>
          </p:cNvSpPr>
          <p:nvPr>
            <p:ph type="sldNum" sz="quarter" idx="12"/>
          </p:nvPr>
        </p:nvSpPr>
        <p:spPr/>
        <p:txBody>
          <a:bodyPr/>
          <a:lstStyle/>
          <a:p>
            <a:fld id="{05F2CDBD-5C6D-45DC-BB09-1CC2BE0FEA55}" type="slidenum">
              <a:rPr lang="en-GB" smtClean="0"/>
              <a:t>‹#›</a:t>
            </a:fld>
            <a:endParaRPr lang="en-GB"/>
          </a:p>
        </p:txBody>
      </p:sp>
    </p:spTree>
    <p:extLst>
      <p:ext uri="{BB962C8B-B14F-4D97-AF65-F5344CB8AC3E}">
        <p14:creationId xmlns:p14="http://schemas.microsoft.com/office/powerpoint/2010/main" val="35752670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F4BED-CB8D-4FE2-9311-1DE92BC950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F0F827A-C808-4D6A-886A-F8B16BCAF60E}"/>
              </a:ext>
            </a:extLst>
          </p:cNvPr>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782D401E-927E-4659-8A98-BCE543EAD4D5}"/>
              </a:ext>
            </a:extLst>
          </p:cNvPr>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8AA106-0724-41C6-9DAF-1CF9A6544B52}"/>
              </a:ext>
            </a:extLst>
          </p:cNvPr>
          <p:cNvSpPr>
            <a:spLocks noGrp="1"/>
          </p:cNvSpPr>
          <p:nvPr>
            <p:ph type="dt" sz="half" idx="10"/>
          </p:nvPr>
        </p:nvSpPr>
        <p:spPr/>
        <p:txBody>
          <a:bodyPr/>
          <a:lstStyle/>
          <a:p>
            <a:fld id="{FDD46810-95C4-4B7A-B4D8-0BDEC9410D34}" type="datetimeFigureOut">
              <a:rPr lang="en-GB" smtClean="0"/>
              <a:t>06/05/2022</a:t>
            </a:fld>
            <a:endParaRPr lang="en-GB"/>
          </a:p>
        </p:txBody>
      </p:sp>
      <p:sp>
        <p:nvSpPr>
          <p:cNvPr id="6" name="Footer Placeholder 5">
            <a:extLst>
              <a:ext uri="{FF2B5EF4-FFF2-40B4-BE49-F238E27FC236}">
                <a16:creationId xmlns:a16="http://schemas.microsoft.com/office/drawing/2014/main" id="{FDE68D5C-E9E3-4601-968F-7FB351802F8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1A08BF1-A5A2-4798-B827-A12456CEB3A5}"/>
              </a:ext>
            </a:extLst>
          </p:cNvPr>
          <p:cNvSpPr>
            <a:spLocks noGrp="1"/>
          </p:cNvSpPr>
          <p:nvPr>
            <p:ph type="sldNum" sz="quarter" idx="12"/>
          </p:nvPr>
        </p:nvSpPr>
        <p:spPr/>
        <p:txBody>
          <a:bodyPr/>
          <a:lstStyle/>
          <a:p>
            <a:fld id="{05F2CDBD-5C6D-45DC-BB09-1CC2BE0FEA55}" type="slidenum">
              <a:rPr lang="en-GB" smtClean="0"/>
              <a:t>‹#›</a:t>
            </a:fld>
            <a:endParaRPr lang="en-GB"/>
          </a:p>
        </p:txBody>
      </p:sp>
    </p:spTree>
    <p:extLst>
      <p:ext uri="{BB962C8B-B14F-4D97-AF65-F5344CB8AC3E}">
        <p14:creationId xmlns:p14="http://schemas.microsoft.com/office/powerpoint/2010/main" val="1634835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57DEC-EC08-464A-9C09-0250B7B7ED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153FB58D-1141-4BE6-B267-85142B6F5DC4}"/>
              </a:ext>
            </a:extLst>
          </p:cNvPr>
          <p:cNvSpPr>
            <a:spLocks noGrp="1"/>
          </p:cNvSpPr>
          <p:nvPr>
            <p:ph type="pic" idx="1"/>
          </p:nvPr>
        </p:nvSpPr>
        <p:spPr>
          <a:xfrm>
            <a:off x="5183188" y="987427"/>
            <a:ext cx="6172200" cy="4873625"/>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GB"/>
          </a:p>
        </p:txBody>
      </p:sp>
      <p:sp>
        <p:nvSpPr>
          <p:cNvPr id="4" name="Text Placeholder 3">
            <a:extLst>
              <a:ext uri="{FF2B5EF4-FFF2-40B4-BE49-F238E27FC236}">
                <a16:creationId xmlns:a16="http://schemas.microsoft.com/office/drawing/2014/main" id="{E9B0EDF6-9EB1-4ADC-B3CD-42DB3EDC9F63}"/>
              </a:ext>
            </a:extLst>
          </p:cNvPr>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64D22ED-85AC-474A-A174-4DBA7227BDB5}"/>
              </a:ext>
            </a:extLst>
          </p:cNvPr>
          <p:cNvSpPr>
            <a:spLocks noGrp="1"/>
          </p:cNvSpPr>
          <p:nvPr>
            <p:ph type="dt" sz="half" idx="10"/>
          </p:nvPr>
        </p:nvSpPr>
        <p:spPr/>
        <p:txBody>
          <a:bodyPr/>
          <a:lstStyle/>
          <a:p>
            <a:fld id="{FDD46810-95C4-4B7A-B4D8-0BDEC9410D34}" type="datetimeFigureOut">
              <a:rPr lang="en-GB" smtClean="0"/>
              <a:t>06/05/2022</a:t>
            </a:fld>
            <a:endParaRPr lang="en-GB"/>
          </a:p>
        </p:txBody>
      </p:sp>
      <p:sp>
        <p:nvSpPr>
          <p:cNvPr id="6" name="Footer Placeholder 5">
            <a:extLst>
              <a:ext uri="{FF2B5EF4-FFF2-40B4-BE49-F238E27FC236}">
                <a16:creationId xmlns:a16="http://schemas.microsoft.com/office/drawing/2014/main" id="{1B187CD3-1BE1-47AC-8F07-6B61CD358B0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E3C08CA-C3DC-4ACF-AD51-62BB2EA5F37B}"/>
              </a:ext>
            </a:extLst>
          </p:cNvPr>
          <p:cNvSpPr>
            <a:spLocks noGrp="1"/>
          </p:cNvSpPr>
          <p:nvPr>
            <p:ph type="sldNum" sz="quarter" idx="12"/>
          </p:nvPr>
        </p:nvSpPr>
        <p:spPr/>
        <p:txBody>
          <a:bodyPr/>
          <a:lstStyle/>
          <a:p>
            <a:fld id="{05F2CDBD-5C6D-45DC-BB09-1CC2BE0FEA55}" type="slidenum">
              <a:rPr lang="en-GB" smtClean="0"/>
              <a:t>‹#›</a:t>
            </a:fld>
            <a:endParaRPr lang="en-GB"/>
          </a:p>
        </p:txBody>
      </p:sp>
    </p:spTree>
    <p:extLst>
      <p:ext uri="{BB962C8B-B14F-4D97-AF65-F5344CB8AC3E}">
        <p14:creationId xmlns:p14="http://schemas.microsoft.com/office/powerpoint/2010/main" val="18458060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9F797C-DBF4-438F-AB2A-CBC093C4B14F}"/>
              </a:ext>
            </a:extLst>
          </p:cNvPr>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815C866-4DA0-43B7-B38E-906A75F82D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BBA0C8F-5013-41CE-B1A9-CF2E689BD24A}"/>
              </a:ext>
            </a:extLst>
          </p:cNvPr>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D46810-95C4-4B7A-B4D8-0BDEC9410D34}" type="datetimeFigureOut">
              <a:rPr lang="en-GB" smtClean="0"/>
              <a:t>06/05/2022</a:t>
            </a:fld>
            <a:endParaRPr lang="en-GB"/>
          </a:p>
        </p:txBody>
      </p:sp>
      <p:sp>
        <p:nvSpPr>
          <p:cNvPr id="5" name="Footer Placeholder 4">
            <a:extLst>
              <a:ext uri="{FF2B5EF4-FFF2-40B4-BE49-F238E27FC236}">
                <a16:creationId xmlns:a16="http://schemas.microsoft.com/office/drawing/2014/main" id="{6FDFF84C-B5FD-4F27-9B14-37A7DBC73C3D}"/>
              </a:ext>
            </a:extLst>
          </p:cNvPr>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FF1F0685-4280-4BCD-AEC3-F3B117F5A105}"/>
              </a:ext>
            </a:extLst>
          </p:cNvPr>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F2CDBD-5C6D-45DC-BB09-1CC2BE0FEA55}" type="slidenum">
              <a:rPr lang="en-GB" smtClean="0"/>
              <a:t>‹#›</a:t>
            </a:fld>
            <a:endParaRPr lang="en-GB"/>
          </a:p>
        </p:txBody>
      </p:sp>
    </p:spTree>
    <p:extLst>
      <p:ext uri="{BB962C8B-B14F-4D97-AF65-F5344CB8AC3E}">
        <p14:creationId xmlns:p14="http://schemas.microsoft.com/office/powerpoint/2010/main" val="279419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15.xml"/><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slide" Target="slide10.xml"/><Relationship Id="rId5" Type="http://schemas.openxmlformats.org/officeDocument/2006/relationships/slide" Target="slide7.xml"/><Relationship Id="rId4" Type="http://schemas.openxmlformats.org/officeDocument/2006/relationships/slide" Target="slide6.xml"/></Relationships>
</file>

<file path=ppt/slides/_rels/slide11.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slide" Target="slide10.xml"/><Relationship Id="rId4" Type="http://schemas.openxmlformats.org/officeDocument/2006/relationships/slide" Target="slide7.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8" Type="http://schemas.openxmlformats.org/officeDocument/2006/relationships/slide" Target="slide5.xml"/><Relationship Id="rId13" Type="http://schemas.openxmlformats.org/officeDocument/2006/relationships/slide" Target="slide10.xml"/><Relationship Id="rId3" Type="http://schemas.openxmlformats.org/officeDocument/2006/relationships/image" Target="../media/image4.png"/><Relationship Id="rId7" Type="http://schemas.openxmlformats.org/officeDocument/2006/relationships/slide" Target="slide13.xml"/><Relationship Id="rId12" Type="http://schemas.openxmlformats.org/officeDocument/2006/relationships/slide" Target="slide14.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slide" Target="slide15.xml"/><Relationship Id="rId11" Type="http://schemas.openxmlformats.org/officeDocument/2006/relationships/slide" Target="slide12.xml"/><Relationship Id="rId5" Type="http://schemas.openxmlformats.org/officeDocument/2006/relationships/slide" Target="slide8.xml"/><Relationship Id="rId15" Type="http://schemas.openxmlformats.org/officeDocument/2006/relationships/slide" Target="slide7.xml"/><Relationship Id="rId10" Type="http://schemas.openxmlformats.org/officeDocument/2006/relationships/slide" Target="slide11.xml"/><Relationship Id="rId4" Type="http://schemas.microsoft.com/office/2007/relationships/hdphoto" Target="../media/hdphoto1.wdp"/><Relationship Id="rId9" Type="http://schemas.openxmlformats.org/officeDocument/2006/relationships/slide" Target="slide9.xml"/><Relationship Id="rId14" Type="http://schemas.openxmlformats.org/officeDocument/2006/relationships/slide" Target="slide6.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8" Type="http://schemas.openxmlformats.org/officeDocument/2006/relationships/slide" Target="slide5.xml"/><Relationship Id="rId13" Type="http://schemas.openxmlformats.org/officeDocument/2006/relationships/slide" Target="slide10.xml"/><Relationship Id="rId3" Type="http://schemas.openxmlformats.org/officeDocument/2006/relationships/image" Target="../media/image4.png"/><Relationship Id="rId7" Type="http://schemas.openxmlformats.org/officeDocument/2006/relationships/slide" Target="slide13.xml"/><Relationship Id="rId12" Type="http://schemas.openxmlformats.org/officeDocument/2006/relationships/slide" Target="slide14.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slide" Target="slide16.xml"/><Relationship Id="rId11" Type="http://schemas.openxmlformats.org/officeDocument/2006/relationships/slide" Target="slide12.xml"/><Relationship Id="rId5" Type="http://schemas.openxmlformats.org/officeDocument/2006/relationships/slide" Target="slide8.xml"/><Relationship Id="rId15" Type="http://schemas.openxmlformats.org/officeDocument/2006/relationships/slide" Target="slide7.xml"/><Relationship Id="rId10" Type="http://schemas.openxmlformats.org/officeDocument/2006/relationships/slide" Target="slide11.xml"/><Relationship Id="rId4" Type="http://schemas.microsoft.com/office/2007/relationships/hdphoto" Target="../media/hdphoto1.wdp"/><Relationship Id="rId9" Type="http://schemas.openxmlformats.org/officeDocument/2006/relationships/slide" Target="slide9.xml"/><Relationship Id="rId14" Type="http://schemas.openxmlformats.org/officeDocument/2006/relationships/slide" Target="slide6.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microsoft.com/office/2007/relationships/hdphoto" Target="../media/hdphoto1.wdp"/></Relationships>
</file>

<file path=ppt/slides/_rels/slide17.xml.rels><?xml version="1.0" encoding="UTF-8" standalone="yes"?>
<Relationships xmlns="http://schemas.openxmlformats.org/package/2006/relationships"><Relationship Id="rId8" Type="http://schemas.openxmlformats.org/officeDocument/2006/relationships/slide" Target="slide5.xml"/><Relationship Id="rId13" Type="http://schemas.openxmlformats.org/officeDocument/2006/relationships/slide" Target="slide10.xml"/><Relationship Id="rId3" Type="http://schemas.openxmlformats.org/officeDocument/2006/relationships/image" Target="../media/image4.png"/><Relationship Id="rId7" Type="http://schemas.openxmlformats.org/officeDocument/2006/relationships/slide" Target="slide13.xml"/><Relationship Id="rId12" Type="http://schemas.openxmlformats.org/officeDocument/2006/relationships/slide" Target="slide14.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slide" Target="slide16.xml"/><Relationship Id="rId11" Type="http://schemas.openxmlformats.org/officeDocument/2006/relationships/slide" Target="slide12.xml"/><Relationship Id="rId5" Type="http://schemas.openxmlformats.org/officeDocument/2006/relationships/slide" Target="slide8.xml"/><Relationship Id="rId15" Type="http://schemas.openxmlformats.org/officeDocument/2006/relationships/slide" Target="slide7.xml"/><Relationship Id="rId10" Type="http://schemas.openxmlformats.org/officeDocument/2006/relationships/slide" Target="slide11.xml"/><Relationship Id="rId4" Type="http://schemas.microsoft.com/office/2007/relationships/hdphoto" Target="../media/hdphoto1.wdp"/><Relationship Id="rId9" Type="http://schemas.openxmlformats.org/officeDocument/2006/relationships/slide" Target="slide9.xml"/><Relationship Id="rId14" Type="http://schemas.openxmlformats.org/officeDocument/2006/relationships/slide" Target="slide6.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microsoft.com/office/2007/relationships/hdphoto" Target="../media/hdphoto1.wdp"/></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microsoft.com/office/2007/relationships/hdphoto" Target="../media/hdphoto1.wdp"/></Relationships>
</file>

<file path=ppt/slides/_rels/slide23.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image" Target="../media/image7.png"/><Relationship Id="rId7" Type="http://schemas.openxmlformats.org/officeDocument/2006/relationships/slide" Target="slide15.xml"/><Relationship Id="rId12"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11" Type="http://schemas.openxmlformats.org/officeDocument/2006/relationships/image" Target="../media/image12.png"/><Relationship Id="rId5" Type="http://schemas.openxmlformats.org/officeDocument/2006/relationships/image" Target="../media/image9.png"/><Relationship Id="rId10" Type="http://schemas.openxmlformats.org/officeDocument/2006/relationships/slide" Target="slide7.xml"/><Relationship Id="rId4" Type="http://schemas.openxmlformats.org/officeDocument/2006/relationships/image" Target="../media/image8.png"/><Relationship Id="rId9" Type="http://schemas.openxmlformats.org/officeDocument/2006/relationships/slide" Target="slide6.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microsoft.com/office/2007/relationships/hdphoto" Target="../media/hdphoto1.wdp"/></Relationships>
</file>

<file path=ppt/slides/_rels/slide25.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image" Target="../media/image7.png"/><Relationship Id="rId7" Type="http://schemas.openxmlformats.org/officeDocument/2006/relationships/slide" Target="slide15.xml"/><Relationship Id="rId12" Type="http://schemas.openxmlformats.org/officeDocument/2006/relationships/image" Target="../media/image14.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11" Type="http://schemas.openxmlformats.org/officeDocument/2006/relationships/image" Target="../media/image13.png"/><Relationship Id="rId5" Type="http://schemas.openxmlformats.org/officeDocument/2006/relationships/image" Target="../media/image9.png"/><Relationship Id="rId10" Type="http://schemas.openxmlformats.org/officeDocument/2006/relationships/slide" Target="slide7.xml"/><Relationship Id="rId4" Type="http://schemas.openxmlformats.org/officeDocument/2006/relationships/image" Target="../media/image8.png"/><Relationship Id="rId9" Type="http://schemas.openxmlformats.org/officeDocument/2006/relationships/slide" Target="slide6.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microsoft.com/office/2007/relationships/hdphoto" Target="../media/hdphoto1.wdp"/></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15.png"/><Relationship Id="rId4" Type="http://schemas.microsoft.com/office/2007/relationships/hdphoto" Target="../media/hdphoto1.wdp"/></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microsoft.com/office/2007/relationships/hdphoto" Target="../media/hdphoto1.wdp"/></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6.png"/><Relationship Id="rId1" Type="http://schemas.openxmlformats.org/officeDocument/2006/relationships/slideLayout" Target="../slideLayouts/slideLayout2.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microsoft.com/office/2007/relationships/hdphoto" Target="../media/hdphoto1.wdp"/></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microsoft.com/office/2007/relationships/hdphoto" Target="../media/hdphoto1.wdp"/></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microsoft.com/office/2007/relationships/hdphoto" Target="../media/hdphoto1.wdp"/></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17.jpe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image" Target="../media/image7.png"/><Relationship Id="rId7" Type="http://schemas.openxmlformats.org/officeDocument/2006/relationships/slide" Target="slide15.xml"/><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slide" Target="slide7.xml"/><Relationship Id="rId4" Type="http://schemas.openxmlformats.org/officeDocument/2006/relationships/image" Target="../media/image8.png"/><Relationship Id="rId9" Type="http://schemas.openxmlformats.org/officeDocument/2006/relationships/slide" Target="slide6.xml"/></Relationships>
</file>

<file path=ppt/slides/_rels/slide9.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image" Target="../media/image7.png"/><Relationship Id="rId7" Type="http://schemas.openxmlformats.org/officeDocument/2006/relationships/slide" Target="slide15.xml"/><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slide" Target="slide7.xml"/><Relationship Id="rId4" Type="http://schemas.openxmlformats.org/officeDocument/2006/relationships/image" Target="../media/image8.png"/><Relationship Id="rId9" Type="http://schemas.openxmlformats.org/officeDocument/2006/relationships/slide" Target="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EE1F4-91B0-4666-8CB8-7E7707C1118A}"/>
              </a:ext>
            </a:extLst>
          </p:cNvPr>
          <p:cNvSpPr>
            <a:spLocks noGrp="1"/>
          </p:cNvSpPr>
          <p:nvPr>
            <p:ph type="ctrTitle"/>
          </p:nvPr>
        </p:nvSpPr>
        <p:spPr/>
        <p:txBody>
          <a:bodyPr/>
          <a:lstStyle/>
          <a:p>
            <a:r>
              <a:rPr lang="en-GB" dirty="0"/>
              <a:t>PowerPoint Prototype</a:t>
            </a:r>
          </a:p>
        </p:txBody>
      </p:sp>
      <p:sp>
        <p:nvSpPr>
          <p:cNvPr id="3" name="Subtitle 2">
            <a:extLst>
              <a:ext uri="{FF2B5EF4-FFF2-40B4-BE49-F238E27FC236}">
                <a16:creationId xmlns:a16="http://schemas.microsoft.com/office/drawing/2014/main" id="{216CAA2F-D1E0-4CA0-A230-244CE07FFD91}"/>
              </a:ext>
            </a:extLst>
          </p:cNvPr>
          <p:cNvSpPr>
            <a:spLocks noGrp="1"/>
          </p:cNvSpPr>
          <p:nvPr>
            <p:ph type="subTitle" idx="1"/>
          </p:nvPr>
        </p:nvSpPr>
        <p:spPr/>
        <p:txBody>
          <a:bodyPr/>
          <a:lstStyle/>
          <a:p>
            <a:r>
              <a:rPr lang="en-GB"/>
              <a:t>Config ref: SE.GP14.UIPresentation</a:t>
            </a:r>
            <a:endParaRPr lang="en-GB" dirty="0"/>
          </a:p>
        </p:txBody>
      </p:sp>
      <p:sp>
        <p:nvSpPr>
          <p:cNvPr id="4" name="TextBox 3">
            <a:extLst>
              <a:ext uri="{FF2B5EF4-FFF2-40B4-BE49-F238E27FC236}">
                <a16:creationId xmlns:a16="http://schemas.microsoft.com/office/drawing/2014/main" id="{871859E2-E2A9-4020-B839-7D66C4596530}"/>
              </a:ext>
            </a:extLst>
          </p:cNvPr>
          <p:cNvSpPr txBox="1"/>
          <p:nvPr/>
        </p:nvSpPr>
        <p:spPr>
          <a:xfrm>
            <a:off x="10515392" y="6399970"/>
            <a:ext cx="2875280" cy="369332"/>
          </a:xfrm>
          <a:prstGeom prst="rect">
            <a:avLst/>
          </a:prstGeom>
          <a:noFill/>
        </p:spPr>
        <p:txBody>
          <a:bodyPr wrap="square" rtlCol="0">
            <a:spAutoFit/>
          </a:bodyPr>
          <a:lstStyle/>
          <a:p>
            <a:r>
              <a:rPr lang="en-GB" dirty="0"/>
              <a:t>Author: JAS130</a:t>
            </a:r>
          </a:p>
        </p:txBody>
      </p:sp>
    </p:spTree>
    <p:extLst>
      <p:ext uri="{BB962C8B-B14F-4D97-AF65-F5344CB8AC3E}">
        <p14:creationId xmlns:p14="http://schemas.microsoft.com/office/powerpoint/2010/main" val="42671325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Text&#10;&#10;Description automatically generated with medium confidence">
            <a:extLst>
              <a:ext uri="{FF2B5EF4-FFF2-40B4-BE49-F238E27FC236}">
                <a16:creationId xmlns:a16="http://schemas.microsoft.com/office/drawing/2014/main" id="{99EA7AD1-C48D-44DE-B7E5-CC4C2D782B8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0"/>
            <a:ext cx="9144000" cy="6858000"/>
          </a:xfrm>
          <a:prstGeom prst="rect">
            <a:avLst/>
          </a:prstGeom>
        </p:spPr>
      </p:pic>
      <p:sp>
        <p:nvSpPr>
          <p:cNvPr id="5" name="Arrow: Pentagon 4">
            <a:extLst>
              <a:ext uri="{FF2B5EF4-FFF2-40B4-BE49-F238E27FC236}">
                <a16:creationId xmlns:a16="http://schemas.microsoft.com/office/drawing/2014/main" id="{48B544C8-8269-4BA1-863F-916C81E6A35B}"/>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8D094D27-1986-406A-AE75-44C0D1F3E098}"/>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39AA6CEB-8F71-4C1E-BAC0-C105E6388EAA}"/>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E0C1F95D-D694-4538-A1A8-F1546902247F}"/>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sp>
        <p:nvSpPr>
          <p:cNvPr id="9" name="Rectangle: Rounded Corners 8">
            <a:extLst>
              <a:ext uri="{FF2B5EF4-FFF2-40B4-BE49-F238E27FC236}">
                <a16:creationId xmlns:a16="http://schemas.microsoft.com/office/drawing/2014/main" id="{83A6F391-2CBF-4588-88E0-418C353CCDE8}"/>
              </a:ext>
            </a:extLst>
          </p:cNvPr>
          <p:cNvSpPr/>
          <p:nvPr/>
        </p:nvSpPr>
        <p:spPr>
          <a:xfrm>
            <a:off x="1158240" y="5961888"/>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10" name="Arrow: Pentagon 9">
            <a:extLst>
              <a:ext uri="{FF2B5EF4-FFF2-40B4-BE49-F238E27FC236}">
                <a16:creationId xmlns:a16="http://schemas.microsoft.com/office/drawing/2014/main" id="{A24A788F-A01B-4ACD-8AFF-4666B8C89438}"/>
              </a:ext>
            </a:extLst>
          </p:cNvPr>
          <p:cNvSpPr/>
          <p:nvPr/>
        </p:nvSpPr>
        <p:spPr>
          <a:xfrm rot="18948493">
            <a:off x="2109950" y="3801222"/>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11" name="Rectangle 10">
            <a:hlinkClick r:id="rId3" action="ppaction://hlinksldjump"/>
            <a:extLst>
              <a:ext uri="{FF2B5EF4-FFF2-40B4-BE49-F238E27FC236}">
                <a16:creationId xmlns:a16="http://schemas.microsoft.com/office/drawing/2014/main" id="{AED59D75-3EC3-4915-B1B5-91C674AF59D2}"/>
              </a:ext>
            </a:extLst>
          </p:cNvPr>
          <p:cNvSpPr/>
          <p:nvPr/>
        </p:nvSpPr>
        <p:spPr>
          <a:xfrm>
            <a:off x="5700605" y="56894"/>
            <a:ext cx="914401" cy="3864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hlinkClick r:id="rId4" action="ppaction://hlinksldjump"/>
            <a:extLst>
              <a:ext uri="{FF2B5EF4-FFF2-40B4-BE49-F238E27FC236}">
                <a16:creationId xmlns:a16="http://schemas.microsoft.com/office/drawing/2014/main" id="{27275A45-E6A0-406A-A2DF-694849BE029F}"/>
              </a:ext>
            </a:extLst>
          </p:cNvPr>
          <p:cNvSpPr/>
          <p:nvPr/>
        </p:nvSpPr>
        <p:spPr>
          <a:xfrm>
            <a:off x="6638033" y="62926"/>
            <a:ext cx="1246763" cy="3834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hlinkClick r:id="rId5" action="ppaction://hlinksldjump"/>
            <a:extLst>
              <a:ext uri="{FF2B5EF4-FFF2-40B4-BE49-F238E27FC236}">
                <a16:creationId xmlns:a16="http://schemas.microsoft.com/office/drawing/2014/main" id="{3DBDDA16-3175-4F2F-90AE-71067D76994E}"/>
              </a:ext>
            </a:extLst>
          </p:cNvPr>
          <p:cNvSpPr/>
          <p:nvPr/>
        </p:nvSpPr>
        <p:spPr>
          <a:xfrm>
            <a:off x="7884795" y="56895"/>
            <a:ext cx="1246763" cy="3834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hlinkClick r:id="" action="ppaction://noaction"/>
            <a:extLst>
              <a:ext uri="{FF2B5EF4-FFF2-40B4-BE49-F238E27FC236}">
                <a16:creationId xmlns:a16="http://schemas.microsoft.com/office/drawing/2014/main" id="{F3F8195D-2FC3-47E7-903A-E022EAFE5BC4}"/>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hlinkClick r:id="rId6" action="ppaction://hlinksldjump"/>
            <a:extLst>
              <a:ext uri="{FF2B5EF4-FFF2-40B4-BE49-F238E27FC236}">
                <a16:creationId xmlns:a16="http://schemas.microsoft.com/office/drawing/2014/main" id="{CA9F8855-908C-4A67-9E02-623E1CC2C963}"/>
              </a:ext>
            </a:extLst>
          </p:cNvPr>
          <p:cNvSpPr/>
          <p:nvPr/>
        </p:nvSpPr>
        <p:spPr>
          <a:xfrm>
            <a:off x="5310505" y="5542916"/>
            <a:ext cx="250848"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hlinkClick r:id="rId3" action="ppaction://hlinksldjump"/>
            <a:extLst>
              <a:ext uri="{FF2B5EF4-FFF2-40B4-BE49-F238E27FC236}">
                <a16:creationId xmlns:a16="http://schemas.microsoft.com/office/drawing/2014/main" id="{14DDFEE7-5AE8-41A6-B599-8B24BFFFC5C1}"/>
              </a:ext>
            </a:extLst>
          </p:cNvPr>
          <p:cNvSpPr/>
          <p:nvPr/>
        </p:nvSpPr>
        <p:spPr>
          <a:xfrm>
            <a:off x="5040631" y="5542916"/>
            <a:ext cx="250848"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F0EB002A-9D19-4EA1-94FC-0DE634934BEE}"/>
              </a:ext>
            </a:extLst>
          </p:cNvPr>
          <p:cNvSpPr txBox="1"/>
          <p:nvPr/>
        </p:nvSpPr>
        <p:spPr>
          <a:xfrm>
            <a:off x="9164956" y="39790"/>
            <a:ext cx="2874645" cy="1754326"/>
          </a:xfrm>
          <a:prstGeom prst="rect">
            <a:avLst/>
          </a:prstGeom>
          <a:noFill/>
        </p:spPr>
        <p:txBody>
          <a:bodyPr wrap="square">
            <a:spAutoFit/>
          </a:bodyPr>
          <a:lstStyle/>
          <a:p>
            <a:r>
              <a:rPr lang="en-GB" dirty="0"/>
              <a:t>Use case 2.1.3</a:t>
            </a:r>
          </a:p>
          <a:p>
            <a:endParaRPr lang="en-GB" dirty="0"/>
          </a:p>
          <a:p>
            <a:r>
              <a:rPr lang="en-GB" dirty="0"/>
              <a:t>Task 4: Open Instructions</a:t>
            </a:r>
          </a:p>
          <a:p>
            <a:endParaRPr lang="en-GB" dirty="0"/>
          </a:p>
          <a:p>
            <a:r>
              <a:rPr lang="en-GB" dirty="0"/>
              <a:t>Final State: Displays instructions</a:t>
            </a:r>
          </a:p>
        </p:txBody>
      </p:sp>
    </p:spTree>
    <p:extLst>
      <p:ext uri="{BB962C8B-B14F-4D97-AF65-F5344CB8AC3E}">
        <p14:creationId xmlns:p14="http://schemas.microsoft.com/office/powerpoint/2010/main" val="16634520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Text&#10;&#10;Description automatically generated with medium confidence">
            <a:extLst>
              <a:ext uri="{FF2B5EF4-FFF2-40B4-BE49-F238E27FC236}">
                <a16:creationId xmlns:a16="http://schemas.microsoft.com/office/drawing/2014/main" id="{99EA7AD1-C48D-44DE-B7E5-CC4C2D782B8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0"/>
            <a:ext cx="9144000" cy="6858000"/>
          </a:xfrm>
          <a:prstGeom prst="rect">
            <a:avLst/>
          </a:prstGeom>
        </p:spPr>
      </p:pic>
      <p:sp>
        <p:nvSpPr>
          <p:cNvPr id="5" name="Arrow: Pentagon 4">
            <a:extLst>
              <a:ext uri="{FF2B5EF4-FFF2-40B4-BE49-F238E27FC236}">
                <a16:creationId xmlns:a16="http://schemas.microsoft.com/office/drawing/2014/main" id="{48B544C8-8269-4BA1-863F-916C81E6A35B}"/>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8D094D27-1986-406A-AE75-44C0D1F3E098}"/>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39AA6CEB-8F71-4C1E-BAC0-C105E6388EAA}"/>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E0C1F95D-D694-4538-A1A8-F1546902247F}"/>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sp>
        <p:nvSpPr>
          <p:cNvPr id="9" name="Rectangle: Rounded Corners 8">
            <a:extLst>
              <a:ext uri="{FF2B5EF4-FFF2-40B4-BE49-F238E27FC236}">
                <a16:creationId xmlns:a16="http://schemas.microsoft.com/office/drawing/2014/main" id="{83A6F391-2CBF-4588-88E0-418C353CCDE8}"/>
              </a:ext>
            </a:extLst>
          </p:cNvPr>
          <p:cNvSpPr/>
          <p:nvPr/>
        </p:nvSpPr>
        <p:spPr>
          <a:xfrm>
            <a:off x="1158240" y="5961888"/>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10" name="Arrow: Pentagon 9">
            <a:extLst>
              <a:ext uri="{FF2B5EF4-FFF2-40B4-BE49-F238E27FC236}">
                <a16:creationId xmlns:a16="http://schemas.microsoft.com/office/drawing/2014/main" id="{A24A788F-A01B-4ACD-8AFF-4666B8C89438}"/>
              </a:ext>
            </a:extLst>
          </p:cNvPr>
          <p:cNvSpPr/>
          <p:nvPr/>
        </p:nvSpPr>
        <p:spPr>
          <a:xfrm rot="18948493">
            <a:off x="2109950" y="3801222"/>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11" name="Rectangle 10">
            <a:hlinkClick r:id="rId3" action="ppaction://hlinksldjump"/>
            <a:extLst>
              <a:ext uri="{FF2B5EF4-FFF2-40B4-BE49-F238E27FC236}">
                <a16:creationId xmlns:a16="http://schemas.microsoft.com/office/drawing/2014/main" id="{AED59D75-3EC3-4915-B1B5-91C674AF59D2}"/>
              </a:ext>
            </a:extLst>
          </p:cNvPr>
          <p:cNvSpPr/>
          <p:nvPr/>
        </p:nvSpPr>
        <p:spPr>
          <a:xfrm>
            <a:off x="5700605" y="56894"/>
            <a:ext cx="914401" cy="3864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11">
            <a:hlinkClick r:id="rId3" action="ppaction://hlinksldjump"/>
            <a:extLst>
              <a:ext uri="{FF2B5EF4-FFF2-40B4-BE49-F238E27FC236}">
                <a16:creationId xmlns:a16="http://schemas.microsoft.com/office/drawing/2014/main" id="{27275A45-E6A0-406A-A2DF-694849BE029F}"/>
              </a:ext>
            </a:extLst>
          </p:cNvPr>
          <p:cNvSpPr/>
          <p:nvPr/>
        </p:nvSpPr>
        <p:spPr>
          <a:xfrm>
            <a:off x="6638033" y="62926"/>
            <a:ext cx="1246763" cy="3834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ectangle 12">
            <a:hlinkClick r:id="rId4" action="ppaction://hlinksldjump"/>
            <a:extLst>
              <a:ext uri="{FF2B5EF4-FFF2-40B4-BE49-F238E27FC236}">
                <a16:creationId xmlns:a16="http://schemas.microsoft.com/office/drawing/2014/main" id="{3DBDDA16-3175-4F2F-90AE-71067D76994E}"/>
              </a:ext>
            </a:extLst>
          </p:cNvPr>
          <p:cNvSpPr/>
          <p:nvPr/>
        </p:nvSpPr>
        <p:spPr>
          <a:xfrm>
            <a:off x="7884795" y="56895"/>
            <a:ext cx="1246763" cy="3834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a:hlinkClick r:id="" action="ppaction://noaction"/>
            <a:extLst>
              <a:ext uri="{FF2B5EF4-FFF2-40B4-BE49-F238E27FC236}">
                <a16:creationId xmlns:a16="http://schemas.microsoft.com/office/drawing/2014/main" id="{F3F8195D-2FC3-47E7-903A-E022EAFE5BC4}"/>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a:hlinkClick r:id="rId5" action="ppaction://hlinksldjump"/>
            <a:extLst>
              <a:ext uri="{FF2B5EF4-FFF2-40B4-BE49-F238E27FC236}">
                <a16:creationId xmlns:a16="http://schemas.microsoft.com/office/drawing/2014/main" id="{CA9F8855-908C-4A67-9E02-623E1CC2C963}"/>
              </a:ext>
            </a:extLst>
          </p:cNvPr>
          <p:cNvSpPr/>
          <p:nvPr/>
        </p:nvSpPr>
        <p:spPr>
          <a:xfrm>
            <a:off x="5310505" y="5542916"/>
            <a:ext cx="250848"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hlinkClick r:id="rId3" action="ppaction://hlinksldjump"/>
            <a:extLst>
              <a:ext uri="{FF2B5EF4-FFF2-40B4-BE49-F238E27FC236}">
                <a16:creationId xmlns:a16="http://schemas.microsoft.com/office/drawing/2014/main" id="{14DDFEE7-5AE8-41A6-B599-8B24BFFFC5C1}"/>
              </a:ext>
            </a:extLst>
          </p:cNvPr>
          <p:cNvSpPr/>
          <p:nvPr/>
        </p:nvSpPr>
        <p:spPr>
          <a:xfrm>
            <a:off x="5040631" y="5542916"/>
            <a:ext cx="250848"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TextBox 17">
            <a:extLst>
              <a:ext uri="{FF2B5EF4-FFF2-40B4-BE49-F238E27FC236}">
                <a16:creationId xmlns:a16="http://schemas.microsoft.com/office/drawing/2014/main" id="{F0EB002A-9D19-4EA1-94FC-0DE634934BEE}"/>
              </a:ext>
            </a:extLst>
          </p:cNvPr>
          <p:cNvSpPr txBox="1"/>
          <p:nvPr/>
        </p:nvSpPr>
        <p:spPr>
          <a:xfrm>
            <a:off x="9164956" y="39788"/>
            <a:ext cx="2874645" cy="2308324"/>
          </a:xfrm>
          <a:prstGeom prst="rect">
            <a:avLst/>
          </a:prstGeom>
          <a:noFill/>
        </p:spPr>
        <p:txBody>
          <a:bodyPr wrap="square">
            <a:spAutoFit/>
          </a:bodyPr>
          <a:lstStyle/>
          <a:p>
            <a:r>
              <a:rPr lang="en-GB" dirty="0"/>
              <a:t>Use case 2.1.1</a:t>
            </a:r>
          </a:p>
          <a:p>
            <a:endParaRPr lang="en-GB" dirty="0"/>
          </a:p>
          <a:p>
            <a:r>
              <a:rPr lang="en-GB" dirty="0"/>
              <a:t>Task 5: Open Movement controls</a:t>
            </a:r>
          </a:p>
          <a:p>
            <a:endParaRPr lang="en-GB" dirty="0"/>
          </a:p>
          <a:p>
            <a:r>
              <a:rPr lang="en-GB" dirty="0"/>
              <a:t>Action: Click Move tab</a:t>
            </a:r>
          </a:p>
          <a:p>
            <a:endParaRPr lang="en-GB" dirty="0"/>
          </a:p>
          <a:p>
            <a:r>
              <a:rPr lang="en-GB" dirty="0"/>
              <a:t>Result: Shows Movement</a:t>
            </a:r>
          </a:p>
        </p:txBody>
      </p:sp>
    </p:spTree>
    <p:extLst>
      <p:ext uri="{BB962C8B-B14F-4D97-AF65-F5344CB8AC3E}">
        <p14:creationId xmlns:p14="http://schemas.microsoft.com/office/powerpoint/2010/main" val="15359575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10;&#10;Description automatically generated with low confidence">
            <a:extLst>
              <a:ext uri="{FF2B5EF4-FFF2-40B4-BE49-F238E27FC236}">
                <a16:creationId xmlns:a16="http://schemas.microsoft.com/office/drawing/2014/main" id="{9828087E-EE8B-4FF5-8BAB-06CF99E675E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2"/>
            <a:ext cx="9144001" cy="6857999"/>
          </a:xfrm>
          <a:prstGeom prst="rect">
            <a:avLst/>
          </a:prstGeom>
        </p:spPr>
      </p:pic>
      <p:sp>
        <p:nvSpPr>
          <p:cNvPr id="5" name="Arrow: Pentagon 4">
            <a:extLst>
              <a:ext uri="{FF2B5EF4-FFF2-40B4-BE49-F238E27FC236}">
                <a16:creationId xmlns:a16="http://schemas.microsoft.com/office/drawing/2014/main" id="{1D22B4AB-8FAF-45CC-AF83-970E79C3B24F}"/>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55925DE6-FEEB-49BF-A8AF-741A2F2D4353}"/>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14F91F74-5C7F-4095-9FD6-B0B408B99575}"/>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C3F74C44-C52B-4FE1-8CB7-3C2A9DFEBFEF}"/>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sp>
        <p:nvSpPr>
          <p:cNvPr id="9" name="Rectangle: Rounded Corners 8">
            <a:extLst>
              <a:ext uri="{FF2B5EF4-FFF2-40B4-BE49-F238E27FC236}">
                <a16:creationId xmlns:a16="http://schemas.microsoft.com/office/drawing/2014/main" id="{83911959-E5D0-4536-896B-7B4BA6E4A576}"/>
              </a:ext>
            </a:extLst>
          </p:cNvPr>
          <p:cNvSpPr/>
          <p:nvPr/>
        </p:nvSpPr>
        <p:spPr>
          <a:xfrm>
            <a:off x="1158240" y="5961888"/>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10" name="Arrow: Pentagon 9">
            <a:extLst>
              <a:ext uri="{FF2B5EF4-FFF2-40B4-BE49-F238E27FC236}">
                <a16:creationId xmlns:a16="http://schemas.microsoft.com/office/drawing/2014/main" id="{76106F44-7ED5-4AB6-AD1C-1FC9748EFE76}"/>
              </a:ext>
            </a:extLst>
          </p:cNvPr>
          <p:cNvSpPr/>
          <p:nvPr/>
        </p:nvSpPr>
        <p:spPr>
          <a:xfrm rot="18948493">
            <a:off x="2109950" y="3801222"/>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11" name="Rectangle 10">
            <a:hlinkClick r:id="" action="ppaction://noaction"/>
            <a:extLst>
              <a:ext uri="{FF2B5EF4-FFF2-40B4-BE49-F238E27FC236}">
                <a16:creationId xmlns:a16="http://schemas.microsoft.com/office/drawing/2014/main" id="{F368A7AF-B48D-4CFE-9E35-0D64EFB8C298}"/>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0D4ECABD-B413-4689-A308-5298F97B1AB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13" name="TextBox 12">
            <a:extLst>
              <a:ext uri="{FF2B5EF4-FFF2-40B4-BE49-F238E27FC236}">
                <a16:creationId xmlns:a16="http://schemas.microsoft.com/office/drawing/2014/main" id="{32FE50E6-FCB5-4D66-A3FF-278A4608FFE5}"/>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14" name="TextBox 13">
            <a:extLst>
              <a:ext uri="{FF2B5EF4-FFF2-40B4-BE49-F238E27FC236}">
                <a16:creationId xmlns:a16="http://schemas.microsoft.com/office/drawing/2014/main" id="{F2413EF3-0E4C-4976-94DD-0C17502DBEB0}"/>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15" name="TextBox 14">
            <a:extLst>
              <a:ext uri="{FF2B5EF4-FFF2-40B4-BE49-F238E27FC236}">
                <a16:creationId xmlns:a16="http://schemas.microsoft.com/office/drawing/2014/main" id="{28BB9491-D677-4186-9C6C-7EC705E45B39}"/>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16" name="TextBox 15">
            <a:extLst>
              <a:ext uri="{FF2B5EF4-FFF2-40B4-BE49-F238E27FC236}">
                <a16:creationId xmlns:a16="http://schemas.microsoft.com/office/drawing/2014/main" id="{830421B1-3881-4A98-8555-39F7C17BE0A3}"/>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17" name="TextBox 16">
            <a:extLst>
              <a:ext uri="{FF2B5EF4-FFF2-40B4-BE49-F238E27FC236}">
                <a16:creationId xmlns:a16="http://schemas.microsoft.com/office/drawing/2014/main" id="{D173EFB8-49ED-4AD9-8D29-F17C995439F4}"/>
              </a:ext>
            </a:extLst>
          </p:cNvPr>
          <p:cNvSpPr txBox="1"/>
          <p:nvPr/>
        </p:nvSpPr>
        <p:spPr>
          <a:xfrm>
            <a:off x="7846754" y="1602796"/>
            <a:ext cx="1101013" cy="523220"/>
          </a:xfrm>
          <a:prstGeom prst="rect">
            <a:avLst/>
          </a:prstGeom>
          <a:noFill/>
        </p:spPr>
        <p:txBody>
          <a:bodyPr wrap="square" rtlCol="0">
            <a:spAutoFit/>
          </a:bodyPr>
          <a:lstStyle/>
          <a:p>
            <a:r>
              <a:rPr lang="en-GB" sz="2800" dirty="0">
                <a:solidFill>
                  <a:schemeClr val="bg1"/>
                </a:solidFill>
              </a:rPr>
              <a:t>NE</a:t>
            </a:r>
          </a:p>
        </p:txBody>
      </p:sp>
      <p:sp>
        <p:nvSpPr>
          <p:cNvPr id="18" name="TextBox 17">
            <a:extLst>
              <a:ext uri="{FF2B5EF4-FFF2-40B4-BE49-F238E27FC236}">
                <a16:creationId xmlns:a16="http://schemas.microsoft.com/office/drawing/2014/main" id="{A6B47867-5523-428A-90C4-F5002A5722C7}"/>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27" name="TextBox 26">
            <a:extLst>
              <a:ext uri="{FF2B5EF4-FFF2-40B4-BE49-F238E27FC236}">
                <a16:creationId xmlns:a16="http://schemas.microsoft.com/office/drawing/2014/main" id="{BA385165-E73E-4C42-ACF0-173946E758C3}"/>
              </a:ext>
            </a:extLst>
          </p:cNvPr>
          <p:cNvSpPr txBox="1"/>
          <p:nvPr/>
        </p:nvSpPr>
        <p:spPr>
          <a:xfrm>
            <a:off x="7901624" y="3224016"/>
            <a:ext cx="1101013" cy="523220"/>
          </a:xfrm>
          <a:prstGeom prst="rect">
            <a:avLst/>
          </a:prstGeom>
          <a:noFill/>
        </p:spPr>
        <p:txBody>
          <a:bodyPr wrap="square" rtlCol="0">
            <a:spAutoFit/>
          </a:bodyPr>
          <a:lstStyle/>
          <a:p>
            <a:r>
              <a:rPr lang="en-GB" sz="2800" dirty="0"/>
              <a:t>SE</a:t>
            </a:r>
          </a:p>
        </p:txBody>
      </p:sp>
      <p:sp>
        <p:nvSpPr>
          <p:cNvPr id="28" name="TextBox 27">
            <a:extLst>
              <a:ext uri="{FF2B5EF4-FFF2-40B4-BE49-F238E27FC236}">
                <a16:creationId xmlns:a16="http://schemas.microsoft.com/office/drawing/2014/main" id="{3BAF8B12-0648-4D62-A117-6B62925CEAB6}"/>
              </a:ext>
            </a:extLst>
          </p:cNvPr>
          <p:cNvSpPr txBox="1"/>
          <p:nvPr/>
        </p:nvSpPr>
        <p:spPr>
          <a:xfrm>
            <a:off x="8274567" y="2343513"/>
            <a:ext cx="1101013" cy="646331"/>
          </a:xfrm>
          <a:prstGeom prst="rect">
            <a:avLst/>
          </a:prstGeom>
          <a:noFill/>
        </p:spPr>
        <p:txBody>
          <a:bodyPr wrap="square" rtlCol="0">
            <a:spAutoFit/>
          </a:bodyPr>
          <a:lstStyle/>
          <a:p>
            <a:r>
              <a:rPr lang="en-GB" sz="3600" dirty="0"/>
              <a:t>E</a:t>
            </a:r>
          </a:p>
        </p:txBody>
      </p:sp>
      <p:sp>
        <p:nvSpPr>
          <p:cNvPr id="29" name="TextBox 28">
            <a:extLst>
              <a:ext uri="{FF2B5EF4-FFF2-40B4-BE49-F238E27FC236}">
                <a16:creationId xmlns:a16="http://schemas.microsoft.com/office/drawing/2014/main" id="{8F665E81-20E1-46C5-881D-5D3DB4BF992C}"/>
              </a:ext>
            </a:extLst>
          </p:cNvPr>
          <p:cNvSpPr txBox="1"/>
          <p:nvPr/>
        </p:nvSpPr>
        <p:spPr>
          <a:xfrm>
            <a:off x="9218646" y="111968"/>
            <a:ext cx="2873828" cy="2308324"/>
          </a:xfrm>
          <a:prstGeom prst="rect">
            <a:avLst/>
          </a:prstGeom>
          <a:noFill/>
        </p:spPr>
        <p:txBody>
          <a:bodyPr wrap="square" rtlCol="0">
            <a:spAutoFit/>
          </a:bodyPr>
          <a:lstStyle/>
          <a:p>
            <a:r>
              <a:rPr lang="en-GB" dirty="0"/>
              <a:t>Use case 2.1.1</a:t>
            </a:r>
          </a:p>
          <a:p>
            <a:endParaRPr lang="en-GB" dirty="0"/>
          </a:p>
          <a:p>
            <a:r>
              <a:rPr lang="en-GB" dirty="0"/>
              <a:t>Task 5: Open movement controls</a:t>
            </a:r>
          </a:p>
          <a:p>
            <a:endParaRPr lang="en-GB" dirty="0"/>
          </a:p>
          <a:p>
            <a:r>
              <a:rPr lang="en-GB" dirty="0"/>
              <a:t>Final State: Shows the controls for moving the ship and rotating it</a:t>
            </a:r>
          </a:p>
        </p:txBody>
      </p:sp>
    </p:spTree>
    <p:extLst>
      <p:ext uri="{BB962C8B-B14F-4D97-AF65-F5344CB8AC3E}">
        <p14:creationId xmlns:p14="http://schemas.microsoft.com/office/powerpoint/2010/main" val="26616301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10;&#10;Description automatically generated with low confidence">
            <a:extLst>
              <a:ext uri="{FF2B5EF4-FFF2-40B4-BE49-F238E27FC236}">
                <a16:creationId xmlns:a16="http://schemas.microsoft.com/office/drawing/2014/main" id="{D87CC3B2-05F3-4791-B285-EB7AC10AFBCC}"/>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2"/>
            <a:ext cx="9144001" cy="6857999"/>
          </a:xfrm>
          <a:prstGeom prst="rect">
            <a:avLst/>
          </a:prstGeom>
        </p:spPr>
      </p:pic>
      <p:sp>
        <p:nvSpPr>
          <p:cNvPr id="5" name="Arrow: Pentagon 4">
            <a:extLst>
              <a:ext uri="{FF2B5EF4-FFF2-40B4-BE49-F238E27FC236}">
                <a16:creationId xmlns:a16="http://schemas.microsoft.com/office/drawing/2014/main" id="{1770DDEE-3041-4603-8893-A1314C3EE074}"/>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2B09F0F4-8367-45DB-BC0B-216187B0309A}"/>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0DAE4733-0B83-47A8-90FD-BA9FAEC03B6D}"/>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3EB06E15-39BD-421A-9A09-A67F206D1E65}"/>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sp>
        <p:nvSpPr>
          <p:cNvPr id="9" name="Rectangle: Rounded Corners 8">
            <a:extLst>
              <a:ext uri="{FF2B5EF4-FFF2-40B4-BE49-F238E27FC236}">
                <a16:creationId xmlns:a16="http://schemas.microsoft.com/office/drawing/2014/main" id="{737689E8-9F94-422F-BBD2-809FD49AE6AE}"/>
              </a:ext>
            </a:extLst>
          </p:cNvPr>
          <p:cNvSpPr/>
          <p:nvPr/>
        </p:nvSpPr>
        <p:spPr>
          <a:xfrm>
            <a:off x="1158240" y="5961888"/>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pic>
        <p:nvPicPr>
          <p:cNvPr id="10" name="Picture 9">
            <a:extLst>
              <a:ext uri="{FF2B5EF4-FFF2-40B4-BE49-F238E27FC236}">
                <a16:creationId xmlns:a16="http://schemas.microsoft.com/office/drawing/2014/main" id="{D657774B-F68F-4497-AC0F-806EFAC06D3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11" name="TextBox 10">
            <a:extLst>
              <a:ext uri="{FF2B5EF4-FFF2-40B4-BE49-F238E27FC236}">
                <a16:creationId xmlns:a16="http://schemas.microsoft.com/office/drawing/2014/main" id="{E3FDE17F-2A5E-4164-A400-AA52D1143A05}"/>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12" name="TextBox 11">
            <a:extLst>
              <a:ext uri="{FF2B5EF4-FFF2-40B4-BE49-F238E27FC236}">
                <a16:creationId xmlns:a16="http://schemas.microsoft.com/office/drawing/2014/main" id="{A4E873A0-D8AC-468E-9E14-66BADBA65576}"/>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13" name="TextBox 12">
            <a:extLst>
              <a:ext uri="{FF2B5EF4-FFF2-40B4-BE49-F238E27FC236}">
                <a16:creationId xmlns:a16="http://schemas.microsoft.com/office/drawing/2014/main" id="{06336EAB-FAFF-4FA6-AABB-DD8566B067A6}"/>
              </a:ext>
            </a:extLst>
          </p:cNvPr>
          <p:cNvSpPr txBox="1"/>
          <p:nvPr/>
        </p:nvSpPr>
        <p:spPr>
          <a:xfrm>
            <a:off x="8279170" y="2359519"/>
            <a:ext cx="1101013" cy="646331"/>
          </a:xfrm>
          <a:prstGeom prst="rect">
            <a:avLst/>
          </a:prstGeom>
          <a:noFill/>
        </p:spPr>
        <p:txBody>
          <a:bodyPr wrap="square" rtlCol="0">
            <a:spAutoFit/>
          </a:bodyPr>
          <a:lstStyle/>
          <a:p>
            <a:r>
              <a:rPr lang="en-GB" sz="3600" dirty="0"/>
              <a:t>E</a:t>
            </a:r>
          </a:p>
        </p:txBody>
      </p:sp>
      <p:sp>
        <p:nvSpPr>
          <p:cNvPr id="14" name="TextBox 13">
            <a:extLst>
              <a:ext uri="{FF2B5EF4-FFF2-40B4-BE49-F238E27FC236}">
                <a16:creationId xmlns:a16="http://schemas.microsoft.com/office/drawing/2014/main" id="{61135C72-BFE4-4A21-AAE5-FB3DEC944A3F}"/>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15" name="TextBox 14">
            <a:extLst>
              <a:ext uri="{FF2B5EF4-FFF2-40B4-BE49-F238E27FC236}">
                <a16:creationId xmlns:a16="http://schemas.microsoft.com/office/drawing/2014/main" id="{62CB99EB-6C62-4F08-9802-A1B746D68D22}"/>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16" name="TextBox 15">
            <a:extLst>
              <a:ext uri="{FF2B5EF4-FFF2-40B4-BE49-F238E27FC236}">
                <a16:creationId xmlns:a16="http://schemas.microsoft.com/office/drawing/2014/main" id="{F89D3F59-78CC-4F59-848A-1311334E7B94}"/>
              </a:ext>
            </a:extLst>
          </p:cNvPr>
          <p:cNvSpPr txBox="1"/>
          <p:nvPr/>
        </p:nvSpPr>
        <p:spPr>
          <a:xfrm>
            <a:off x="7846754" y="1602796"/>
            <a:ext cx="1101013" cy="523220"/>
          </a:xfrm>
          <a:prstGeom prst="rect">
            <a:avLst/>
          </a:prstGeom>
          <a:noFill/>
        </p:spPr>
        <p:txBody>
          <a:bodyPr wrap="square" rtlCol="0">
            <a:spAutoFit/>
          </a:bodyPr>
          <a:lstStyle/>
          <a:p>
            <a:r>
              <a:rPr lang="en-GB" sz="2800" dirty="0">
                <a:solidFill>
                  <a:schemeClr val="bg1"/>
                </a:solidFill>
              </a:rPr>
              <a:t>NE</a:t>
            </a:r>
          </a:p>
        </p:txBody>
      </p:sp>
      <p:sp>
        <p:nvSpPr>
          <p:cNvPr id="17" name="TextBox 16">
            <a:extLst>
              <a:ext uri="{FF2B5EF4-FFF2-40B4-BE49-F238E27FC236}">
                <a16:creationId xmlns:a16="http://schemas.microsoft.com/office/drawing/2014/main" id="{65CB3191-2D51-4886-9235-48543F59220C}"/>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18" name="TextBox 17">
            <a:extLst>
              <a:ext uri="{FF2B5EF4-FFF2-40B4-BE49-F238E27FC236}">
                <a16:creationId xmlns:a16="http://schemas.microsoft.com/office/drawing/2014/main" id="{FE2832BA-ADB2-45CA-AD9F-CB36F2039911}"/>
              </a:ext>
            </a:extLst>
          </p:cNvPr>
          <p:cNvSpPr txBox="1"/>
          <p:nvPr/>
        </p:nvSpPr>
        <p:spPr>
          <a:xfrm>
            <a:off x="7950992" y="3258868"/>
            <a:ext cx="1101013" cy="523220"/>
          </a:xfrm>
          <a:prstGeom prst="rect">
            <a:avLst/>
          </a:prstGeom>
          <a:noFill/>
        </p:spPr>
        <p:txBody>
          <a:bodyPr wrap="square" rtlCol="0">
            <a:spAutoFit/>
          </a:bodyPr>
          <a:lstStyle/>
          <a:p>
            <a:r>
              <a:rPr lang="en-GB" sz="2800" dirty="0"/>
              <a:t>SE</a:t>
            </a:r>
          </a:p>
        </p:txBody>
      </p:sp>
      <p:sp>
        <p:nvSpPr>
          <p:cNvPr id="19" name="Arrow: Pentagon 18">
            <a:extLst>
              <a:ext uri="{FF2B5EF4-FFF2-40B4-BE49-F238E27FC236}">
                <a16:creationId xmlns:a16="http://schemas.microsoft.com/office/drawing/2014/main" id="{1D033034-E717-4E9A-BAED-0DB25FBF8D02}"/>
              </a:ext>
            </a:extLst>
          </p:cNvPr>
          <p:cNvSpPr/>
          <p:nvPr/>
        </p:nvSpPr>
        <p:spPr>
          <a:xfrm rot="18948493">
            <a:off x="2109950" y="3801222"/>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20" name="Rectangle 19">
            <a:extLst>
              <a:ext uri="{FF2B5EF4-FFF2-40B4-BE49-F238E27FC236}">
                <a16:creationId xmlns:a16="http://schemas.microsoft.com/office/drawing/2014/main" id="{0B291F46-1654-40B2-8D02-20D46CFB7E91}"/>
              </a:ext>
            </a:extLst>
          </p:cNvPr>
          <p:cNvSpPr/>
          <p:nvPr/>
        </p:nvSpPr>
        <p:spPr>
          <a:xfrm>
            <a:off x="2326640" y="3556002"/>
            <a:ext cx="238760" cy="226087"/>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hlinkClick r:id="rId5" action="ppaction://hlinksldjump"/>
            <a:extLst>
              <a:ext uri="{FF2B5EF4-FFF2-40B4-BE49-F238E27FC236}">
                <a16:creationId xmlns:a16="http://schemas.microsoft.com/office/drawing/2014/main" id="{1198886C-314F-448D-A302-B6166D0651C1}"/>
              </a:ext>
            </a:extLst>
          </p:cNvPr>
          <p:cNvSpPr/>
          <p:nvPr/>
        </p:nvSpPr>
        <p:spPr>
          <a:xfrm>
            <a:off x="2581423" y="3274110"/>
            <a:ext cx="238760" cy="226087"/>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2" name="Picture 21">
            <a:extLst>
              <a:ext uri="{FF2B5EF4-FFF2-40B4-BE49-F238E27FC236}">
                <a16:creationId xmlns:a16="http://schemas.microsoft.com/office/drawing/2014/main" id="{81096743-30EC-47DE-A894-6C6ABC13F52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23" name="TextBox 22">
            <a:extLst>
              <a:ext uri="{FF2B5EF4-FFF2-40B4-BE49-F238E27FC236}">
                <a16:creationId xmlns:a16="http://schemas.microsoft.com/office/drawing/2014/main" id="{08409439-CD95-4937-BF27-7B0CFD670FFC}"/>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24" name="TextBox 23">
            <a:extLst>
              <a:ext uri="{FF2B5EF4-FFF2-40B4-BE49-F238E27FC236}">
                <a16:creationId xmlns:a16="http://schemas.microsoft.com/office/drawing/2014/main" id="{9A4864FF-7957-43CB-8E8E-B222AC5EC3BA}"/>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25" name="TextBox 24">
            <a:extLst>
              <a:ext uri="{FF2B5EF4-FFF2-40B4-BE49-F238E27FC236}">
                <a16:creationId xmlns:a16="http://schemas.microsoft.com/office/drawing/2014/main" id="{912AFDE9-A00D-4261-9A3B-2F9DDA022C7C}"/>
              </a:ext>
            </a:extLst>
          </p:cNvPr>
          <p:cNvSpPr txBox="1"/>
          <p:nvPr/>
        </p:nvSpPr>
        <p:spPr>
          <a:xfrm>
            <a:off x="8279170" y="2359519"/>
            <a:ext cx="1101013" cy="646331"/>
          </a:xfrm>
          <a:prstGeom prst="rect">
            <a:avLst/>
          </a:prstGeom>
          <a:noFill/>
        </p:spPr>
        <p:txBody>
          <a:bodyPr wrap="square" rtlCol="0">
            <a:spAutoFit/>
          </a:bodyPr>
          <a:lstStyle/>
          <a:p>
            <a:r>
              <a:rPr lang="en-GB" sz="3600" dirty="0"/>
              <a:t>E</a:t>
            </a:r>
          </a:p>
        </p:txBody>
      </p:sp>
      <p:sp>
        <p:nvSpPr>
          <p:cNvPr id="26" name="TextBox 25">
            <a:extLst>
              <a:ext uri="{FF2B5EF4-FFF2-40B4-BE49-F238E27FC236}">
                <a16:creationId xmlns:a16="http://schemas.microsoft.com/office/drawing/2014/main" id="{E25B800B-F003-429B-9329-CCFADD737C73}"/>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27" name="TextBox 26">
            <a:extLst>
              <a:ext uri="{FF2B5EF4-FFF2-40B4-BE49-F238E27FC236}">
                <a16:creationId xmlns:a16="http://schemas.microsoft.com/office/drawing/2014/main" id="{C6D36C17-6B9D-4B7E-95F7-C14369DC77DD}"/>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28" name="TextBox 27">
            <a:extLst>
              <a:ext uri="{FF2B5EF4-FFF2-40B4-BE49-F238E27FC236}">
                <a16:creationId xmlns:a16="http://schemas.microsoft.com/office/drawing/2014/main" id="{D69599E7-D6A5-47E3-BB61-CF3ED02CDD62}"/>
              </a:ext>
            </a:extLst>
          </p:cNvPr>
          <p:cNvSpPr txBox="1"/>
          <p:nvPr/>
        </p:nvSpPr>
        <p:spPr>
          <a:xfrm>
            <a:off x="7846754" y="1602796"/>
            <a:ext cx="1101013" cy="523220"/>
          </a:xfrm>
          <a:prstGeom prst="rect">
            <a:avLst/>
          </a:prstGeom>
          <a:noFill/>
        </p:spPr>
        <p:txBody>
          <a:bodyPr wrap="square" rtlCol="0">
            <a:spAutoFit/>
          </a:bodyPr>
          <a:lstStyle/>
          <a:p>
            <a:r>
              <a:rPr lang="en-GB" sz="2800" dirty="0">
                <a:solidFill>
                  <a:schemeClr val="bg1"/>
                </a:solidFill>
              </a:rPr>
              <a:t>NE</a:t>
            </a:r>
          </a:p>
        </p:txBody>
      </p:sp>
      <p:sp>
        <p:nvSpPr>
          <p:cNvPr id="29" name="TextBox 28">
            <a:extLst>
              <a:ext uri="{FF2B5EF4-FFF2-40B4-BE49-F238E27FC236}">
                <a16:creationId xmlns:a16="http://schemas.microsoft.com/office/drawing/2014/main" id="{2927E77E-685C-43E3-8FB9-BD911B711C1E}"/>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30" name="TextBox 29">
            <a:extLst>
              <a:ext uri="{FF2B5EF4-FFF2-40B4-BE49-F238E27FC236}">
                <a16:creationId xmlns:a16="http://schemas.microsoft.com/office/drawing/2014/main" id="{AD5D5DF9-ACC6-4422-9736-B3BDCDF8C559}"/>
              </a:ext>
            </a:extLst>
          </p:cNvPr>
          <p:cNvSpPr txBox="1"/>
          <p:nvPr/>
        </p:nvSpPr>
        <p:spPr>
          <a:xfrm>
            <a:off x="7950992" y="3258868"/>
            <a:ext cx="1101013" cy="523220"/>
          </a:xfrm>
          <a:prstGeom prst="rect">
            <a:avLst/>
          </a:prstGeom>
          <a:noFill/>
        </p:spPr>
        <p:txBody>
          <a:bodyPr wrap="square" rtlCol="0">
            <a:spAutoFit/>
          </a:bodyPr>
          <a:lstStyle/>
          <a:p>
            <a:r>
              <a:rPr lang="en-GB" sz="2800" dirty="0"/>
              <a:t>SE</a:t>
            </a:r>
          </a:p>
        </p:txBody>
      </p:sp>
      <p:sp>
        <p:nvSpPr>
          <p:cNvPr id="31" name="Rectangle 30">
            <a:hlinkClick r:id="rId6" action="ppaction://hlinksldjump"/>
            <a:extLst>
              <a:ext uri="{FF2B5EF4-FFF2-40B4-BE49-F238E27FC236}">
                <a16:creationId xmlns:a16="http://schemas.microsoft.com/office/drawing/2014/main" id="{3A2462BD-EA7D-43C1-9245-564B8C262B34}"/>
              </a:ext>
            </a:extLst>
          </p:cNvPr>
          <p:cNvSpPr/>
          <p:nvPr/>
        </p:nvSpPr>
        <p:spPr>
          <a:xfrm>
            <a:off x="5700605" y="56894"/>
            <a:ext cx="914401" cy="3864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a:hlinkClick r:id="rId7" action="ppaction://hlinksldjump"/>
            <a:extLst>
              <a:ext uri="{FF2B5EF4-FFF2-40B4-BE49-F238E27FC236}">
                <a16:creationId xmlns:a16="http://schemas.microsoft.com/office/drawing/2014/main" id="{5BFB6BDA-A51A-4778-9207-4FFA5D13D7FE}"/>
              </a:ext>
            </a:extLst>
          </p:cNvPr>
          <p:cNvSpPr/>
          <p:nvPr/>
        </p:nvSpPr>
        <p:spPr>
          <a:xfrm>
            <a:off x="7178157" y="1359408"/>
            <a:ext cx="469411" cy="430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hlinkClick r:id="rId6" action="ppaction://hlinksldjump"/>
            <a:extLst>
              <a:ext uri="{FF2B5EF4-FFF2-40B4-BE49-F238E27FC236}">
                <a16:creationId xmlns:a16="http://schemas.microsoft.com/office/drawing/2014/main" id="{91CC7324-0FB5-46DF-9952-151BCE0D44A8}"/>
              </a:ext>
            </a:extLst>
          </p:cNvPr>
          <p:cNvSpPr/>
          <p:nvPr/>
        </p:nvSpPr>
        <p:spPr>
          <a:xfrm>
            <a:off x="7884796" y="1690689"/>
            <a:ext cx="533781" cy="414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hlinkClick r:id="rId8" action="ppaction://hlinksldjump"/>
            <a:extLst>
              <a:ext uri="{FF2B5EF4-FFF2-40B4-BE49-F238E27FC236}">
                <a16:creationId xmlns:a16="http://schemas.microsoft.com/office/drawing/2014/main" id="{7091F192-161B-4117-A9B1-3211CDE49E18}"/>
              </a:ext>
            </a:extLst>
          </p:cNvPr>
          <p:cNvSpPr/>
          <p:nvPr/>
        </p:nvSpPr>
        <p:spPr>
          <a:xfrm>
            <a:off x="8237706" y="2422616"/>
            <a:ext cx="533781" cy="414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hlinkClick r:id="rId9" action="ppaction://hlinksldjump"/>
            <a:extLst>
              <a:ext uri="{FF2B5EF4-FFF2-40B4-BE49-F238E27FC236}">
                <a16:creationId xmlns:a16="http://schemas.microsoft.com/office/drawing/2014/main" id="{42EED98F-26C1-449E-88A3-2B266BC94566}"/>
              </a:ext>
            </a:extLst>
          </p:cNvPr>
          <p:cNvSpPr/>
          <p:nvPr/>
        </p:nvSpPr>
        <p:spPr>
          <a:xfrm>
            <a:off x="8012279" y="3313389"/>
            <a:ext cx="533781" cy="414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hlinkClick r:id="rId10" action="ppaction://hlinksldjump"/>
            <a:extLst>
              <a:ext uri="{FF2B5EF4-FFF2-40B4-BE49-F238E27FC236}">
                <a16:creationId xmlns:a16="http://schemas.microsoft.com/office/drawing/2014/main" id="{2599FC8F-6FFD-42F7-863B-0F2C4DAA653F}"/>
              </a:ext>
            </a:extLst>
          </p:cNvPr>
          <p:cNvSpPr/>
          <p:nvPr/>
        </p:nvSpPr>
        <p:spPr>
          <a:xfrm>
            <a:off x="7193690" y="3603695"/>
            <a:ext cx="533781" cy="414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hlinkClick r:id="rId5" action="ppaction://hlinksldjump"/>
            <a:extLst>
              <a:ext uri="{FF2B5EF4-FFF2-40B4-BE49-F238E27FC236}">
                <a16:creationId xmlns:a16="http://schemas.microsoft.com/office/drawing/2014/main" id="{2E77222C-52C8-4B2E-89BD-3935CB00B57D}"/>
              </a:ext>
            </a:extLst>
          </p:cNvPr>
          <p:cNvSpPr/>
          <p:nvPr/>
        </p:nvSpPr>
        <p:spPr>
          <a:xfrm>
            <a:off x="6274304" y="3313389"/>
            <a:ext cx="533781" cy="414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hlinkClick r:id="rId11" action="ppaction://hlinksldjump"/>
            <a:extLst>
              <a:ext uri="{FF2B5EF4-FFF2-40B4-BE49-F238E27FC236}">
                <a16:creationId xmlns:a16="http://schemas.microsoft.com/office/drawing/2014/main" id="{C799A99B-E501-4BD5-9780-C075BCA35C97}"/>
              </a:ext>
            </a:extLst>
          </p:cNvPr>
          <p:cNvSpPr/>
          <p:nvPr/>
        </p:nvSpPr>
        <p:spPr>
          <a:xfrm>
            <a:off x="6055768" y="2489393"/>
            <a:ext cx="533781" cy="414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a:hlinkClick r:id="rId12" action="ppaction://hlinksldjump"/>
            <a:extLst>
              <a:ext uri="{FF2B5EF4-FFF2-40B4-BE49-F238E27FC236}">
                <a16:creationId xmlns:a16="http://schemas.microsoft.com/office/drawing/2014/main" id="{4189ACA7-CCF5-464F-8696-29A8157CFE15}"/>
              </a:ext>
            </a:extLst>
          </p:cNvPr>
          <p:cNvSpPr/>
          <p:nvPr/>
        </p:nvSpPr>
        <p:spPr>
          <a:xfrm>
            <a:off x="6301567" y="1690688"/>
            <a:ext cx="533781" cy="414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a:hlinkClick r:id="" action="ppaction://noaction"/>
            <a:extLst>
              <a:ext uri="{FF2B5EF4-FFF2-40B4-BE49-F238E27FC236}">
                <a16:creationId xmlns:a16="http://schemas.microsoft.com/office/drawing/2014/main" id="{3A640865-68C6-432C-9848-146E5D76CDB0}"/>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Rectangle 40">
            <a:hlinkClick r:id="rId13" action="ppaction://hlinksldjump"/>
            <a:extLst>
              <a:ext uri="{FF2B5EF4-FFF2-40B4-BE49-F238E27FC236}">
                <a16:creationId xmlns:a16="http://schemas.microsoft.com/office/drawing/2014/main" id="{2B480C5D-9A5A-4F9C-AC62-634656530F48}"/>
              </a:ext>
            </a:extLst>
          </p:cNvPr>
          <p:cNvSpPr/>
          <p:nvPr/>
        </p:nvSpPr>
        <p:spPr>
          <a:xfrm>
            <a:off x="5310505" y="5542916"/>
            <a:ext cx="250848"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ctangle 41">
            <a:hlinkClick r:id="rId6" action="ppaction://hlinksldjump"/>
            <a:extLst>
              <a:ext uri="{FF2B5EF4-FFF2-40B4-BE49-F238E27FC236}">
                <a16:creationId xmlns:a16="http://schemas.microsoft.com/office/drawing/2014/main" id="{E7255CBF-7457-4BB2-9754-03D20B381434}"/>
              </a:ext>
            </a:extLst>
          </p:cNvPr>
          <p:cNvSpPr/>
          <p:nvPr/>
        </p:nvSpPr>
        <p:spPr>
          <a:xfrm>
            <a:off x="5040631" y="5542916"/>
            <a:ext cx="250848"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Rectangle 42">
            <a:hlinkClick r:id="rId14" action="ppaction://hlinksldjump"/>
            <a:extLst>
              <a:ext uri="{FF2B5EF4-FFF2-40B4-BE49-F238E27FC236}">
                <a16:creationId xmlns:a16="http://schemas.microsoft.com/office/drawing/2014/main" id="{5AFD4C91-E3CD-4218-B0FC-6CAA30E46B39}"/>
              </a:ext>
            </a:extLst>
          </p:cNvPr>
          <p:cNvSpPr/>
          <p:nvPr/>
        </p:nvSpPr>
        <p:spPr>
          <a:xfrm>
            <a:off x="6638033" y="62926"/>
            <a:ext cx="1246763" cy="3834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a:hlinkClick r:id="rId15" action="ppaction://hlinksldjump"/>
            <a:extLst>
              <a:ext uri="{FF2B5EF4-FFF2-40B4-BE49-F238E27FC236}">
                <a16:creationId xmlns:a16="http://schemas.microsoft.com/office/drawing/2014/main" id="{EDBF8D22-ECB8-47EC-AF19-29861862D32F}"/>
              </a:ext>
            </a:extLst>
          </p:cNvPr>
          <p:cNvSpPr/>
          <p:nvPr/>
        </p:nvSpPr>
        <p:spPr>
          <a:xfrm>
            <a:off x="7884795" y="56895"/>
            <a:ext cx="1246763" cy="3834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TextBox 44">
            <a:extLst>
              <a:ext uri="{FF2B5EF4-FFF2-40B4-BE49-F238E27FC236}">
                <a16:creationId xmlns:a16="http://schemas.microsoft.com/office/drawing/2014/main" id="{14A96BA4-0F41-4FCE-AFD1-EAB88A31E767}"/>
              </a:ext>
            </a:extLst>
          </p:cNvPr>
          <p:cNvSpPr txBox="1"/>
          <p:nvPr/>
        </p:nvSpPr>
        <p:spPr>
          <a:xfrm>
            <a:off x="9237305" y="56895"/>
            <a:ext cx="2864499" cy="2585323"/>
          </a:xfrm>
          <a:prstGeom prst="rect">
            <a:avLst/>
          </a:prstGeom>
          <a:noFill/>
        </p:spPr>
        <p:txBody>
          <a:bodyPr wrap="square" rtlCol="0">
            <a:spAutoFit/>
          </a:bodyPr>
          <a:lstStyle/>
          <a:p>
            <a:r>
              <a:rPr lang="en-GB" dirty="0"/>
              <a:t>Use case 2.3</a:t>
            </a:r>
          </a:p>
          <a:p>
            <a:endParaRPr lang="en-GB" dirty="0"/>
          </a:p>
          <a:p>
            <a:r>
              <a:rPr lang="en-GB" dirty="0"/>
              <a:t>Task 6: Pull a chance card</a:t>
            </a:r>
          </a:p>
          <a:p>
            <a:endParaRPr lang="en-GB" dirty="0"/>
          </a:p>
          <a:p>
            <a:r>
              <a:rPr lang="en-GB" dirty="0"/>
              <a:t>Action: Click move when facing treasure island</a:t>
            </a:r>
          </a:p>
          <a:p>
            <a:endParaRPr lang="en-GB" dirty="0"/>
          </a:p>
          <a:p>
            <a:r>
              <a:rPr lang="en-GB" dirty="0"/>
              <a:t>Result: Ship will move towards the island</a:t>
            </a:r>
          </a:p>
        </p:txBody>
      </p:sp>
    </p:spTree>
    <p:extLst>
      <p:ext uri="{BB962C8B-B14F-4D97-AF65-F5344CB8AC3E}">
        <p14:creationId xmlns:p14="http://schemas.microsoft.com/office/powerpoint/2010/main" val="3157258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10;&#10;Description automatically generated with low confidence">
            <a:extLst>
              <a:ext uri="{FF2B5EF4-FFF2-40B4-BE49-F238E27FC236}">
                <a16:creationId xmlns:a16="http://schemas.microsoft.com/office/drawing/2014/main" id="{9828087E-EE8B-4FF5-8BAB-06CF99E675E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2"/>
            <a:ext cx="9144001" cy="6857999"/>
          </a:xfrm>
          <a:prstGeom prst="rect">
            <a:avLst/>
          </a:prstGeom>
        </p:spPr>
      </p:pic>
      <p:sp>
        <p:nvSpPr>
          <p:cNvPr id="5" name="Arrow: Pentagon 4">
            <a:extLst>
              <a:ext uri="{FF2B5EF4-FFF2-40B4-BE49-F238E27FC236}">
                <a16:creationId xmlns:a16="http://schemas.microsoft.com/office/drawing/2014/main" id="{1D22B4AB-8FAF-45CC-AF83-970E79C3B24F}"/>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55925DE6-FEEB-49BF-A8AF-741A2F2D4353}"/>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14F91F74-5C7F-4095-9FD6-B0B408B99575}"/>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C3F74C44-C52B-4FE1-8CB7-3C2A9DFEBFEF}"/>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sp>
        <p:nvSpPr>
          <p:cNvPr id="10" name="Arrow: Pentagon 9">
            <a:extLst>
              <a:ext uri="{FF2B5EF4-FFF2-40B4-BE49-F238E27FC236}">
                <a16:creationId xmlns:a16="http://schemas.microsoft.com/office/drawing/2014/main" id="{76106F44-7ED5-4AB6-AD1C-1FC9748EFE76}"/>
              </a:ext>
            </a:extLst>
          </p:cNvPr>
          <p:cNvSpPr/>
          <p:nvPr/>
        </p:nvSpPr>
        <p:spPr>
          <a:xfrm rot="18948493">
            <a:off x="2617405" y="3291197"/>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11" name="Rectangle 10">
            <a:hlinkClick r:id="" action="ppaction://noaction"/>
            <a:extLst>
              <a:ext uri="{FF2B5EF4-FFF2-40B4-BE49-F238E27FC236}">
                <a16:creationId xmlns:a16="http://schemas.microsoft.com/office/drawing/2014/main" id="{F368A7AF-B48D-4CFE-9E35-0D64EFB8C298}"/>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0D4ECABD-B413-4689-A308-5298F97B1AB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13" name="TextBox 12">
            <a:extLst>
              <a:ext uri="{FF2B5EF4-FFF2-40B4-BE49-F238E27FC236}">
                <a16:creationId xmlns:a16="http://schemas.microsoft.com/office/drawing/2014/main" id="{32FE50E6-FCB5-4D66-A3FF-278A4608FFE5}"/>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14" name="TextBox 13">
            <a:extLst>
              <a:ext uri="{FF2B5EF4-FFF2-40B4-BE49-F238E27FC236}">
                <a16:creationId xmlns:a16="http://schemas.microsoft.com/office/drawing/2014/main" id="{F2413EF3-0E4C-4976-94DD-0C17502DBEB0}"/>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15" name="TextBox 14">
            <a:extLst>
              <a:ext uri="{FF2B5EF4-FFF2-40B4-BE49-F238E27FC236}">
                <a16:creationId xmlns:a16="http://schemas.microsoft.com/office/drawing/2014/main" id="{28BB9491-D677-4186-9C6C-7EC705E45B39}"/>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16" name="TextBox 15">
            <a:extLst>
              <a:ext uri="{FF2B5EF4-FFF2-40B4-BE49-F238E27FC236}">
                <a16:creationId xmlns:a16="http://schemas.microsoft.com/office/drawing/2014/main" id="{830421B1-3881-4A98-8555-39F7C17BE0A3}"/>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17" name="TextBox 16">
            <a:extLst>
              <a:ext uri="{FF2B5EF4-FFF2-40B4-BE49-F238E27FC236}">
                <a16:creationId xmlns:a16="http://schemas.microsoft.com/office/drawing/2014/main" id="{D173EFB8-49ED-4AD9-8D29-F17C995439F4}"/>
              </a:ext>
            </a:extLst>
          </p:cNvPr>
          <p:cNvSpPr txBox="1"/>
          <p:nvPr/>
        </p:nvSpPr>
        <p:spPr>
          <a:xfrm>
            <a:off x="7846754" y="1602796"/>
            <a:ext cx="1101013" cy="523220"/>
          </a:xfrm>
          <a:prstGeom prst="rect">
            <a:avLst/>
          </a:prstGeom>
          <a:noFill/>
        </p:spPr>
        <p:txBody>
          <a:bodyPr wrap="square" rtlCol="0">
            <a:spAutoFit/>
          </a:bodyPr>
          <a:lstStyle/>
          <a:p>
            <a:r>
              <a:rPr lang="en-GB" sz="2800" dirty="0">
                <a:solidFill>
                  <a:schemeClr val="bg1"/>
                </a:solidFill>
              </a:rPr>
              <a:t>NE</a:t>
            </a:r>
          </a:p>
        </p:txBody>
      </p:sp>
      <p:sp>
        <p:nvSpPr>
          <p:cNvPr id="18" name="TextBox 17">
            <a:extLst>
              <a:ext uri="{FF2B5EF4-FFF2-40B4-BE49-F238E27FC236}">
                <a16:creationId xmlns:a16="http://schemas.microsoft.com/office/drawing/2014/main" id="{A6B47867-5523-428A-90C4-F5002A5722C7}"/>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27" name="TextBox 26">
            <a:extLst>
              <a:ext uri="{FF2B5EF4-FFF2-40B4-BE49-F238E27FC236}">
                <a16:creationId xmlns:a16="http://schemas.microsoft.com/office/drawing/2014/main" id="{BA385165-E73E-4C42-ACF0-173946E758C3}"/>
              </a:ext>
            </a:extLst>
          </p:cNvPr>
          <p:cNvSpPr txBox="1"/>
          <p:nvPr/>
        </p:nvSpPr>
        <p:spPr>
          <a:xfrm>
            <a:off x="7901624" y="3224016"/>
            <a:ext cx="1101013" cy="523220"/>
          </a:xfrm>
          <a:prstGeom prst="rect">
            <a:avLst/>
          </a:prstGeom>
          <a:noFill/>
        </p:spPr>
        <p:txBody>
          <a:bodyPr wrap="square" rtlCol="0">
            <a:spAutoFit/>
          </a:bodyPr>
          <a:lstStyle/>
          <a:p>
            <a:r>
              <a:rPr lang="en-GB" sz="2800" dirty="0"/>
              <a:t>SE</a:t>
            </a:r>
          </a:p>
        </p:txBody>
      </p:sp>
      <p:sp>
        <p:nvSpPr>
          <p:cNvPr id="28" name="TextBox 27">
            <a:extLst>
              <a:ext uri="{FF2B5EF4-FFF2-40B4-BE49-F238E27FC236}">
                <a16:creationId xmlns:a16="http://schemas.microsoft.com/office/drawing/2014/main" id="{3BAF8B12-0648-4D62-A117-6B62925CEAB6}"/>
              </a:ext>
            </a:extLst>
          </p:cNvPr>
          <p:cNvSpPr txBox="1"/>
          <p:nvPr/>
        </p:nvSpPr>
        <p:spPr>
          <a:xfrm>
            <a:off x="8274567" y="2343513"/>
            <a:ext cx="1101013" cy="646331"/>
          </a:xfrm>
          <a:prstGeom prst="rect">
            <a:avLst/>
          </a:prstGeom>
          <a:noFill/>
        </p:spPr>
        <p:txBody>
          <a:bodyPr wrap="square" rtlCol="0">
            <a:spAutoFit/>
          </a:bodyPr>
          <a:lstStyle/>
          <a:p>
            <a:r>
              <a:rPr lang="en-GB" sz="3600" dirty="0"/>
              <a:t>E</a:t>
            </a:r>
          </a:p>
        </p:txBody>
      </p:sp>
      <p:sp>
        <p:nvSpPr>
          <p:cNvPr id="29" name="TextBox 28">
            <a:extLst>
              <a:ext uri="{FF2B5EF4-FFF2-40B4-BE49-F238E27FC236}">
                <a16:creationId xmlns:a16="http://schemas.microsoft.com/office/drawing/2014/main" id="{8F665E81-20E1-46C5-881D-5D3DB4BF992C}"/>
              </a:ext>
            </a:extLst>
          </p:cNvPr>
          <p:cNvSpPr txBox="1"/>
          <p:nvPr/>
        </p:nvSpPr>
        <p:spPr>
          <a:xfrm>
            <a:off x="9218646" y="111968"/>
            <a:ext cx="2873828" cy="2031325"/>
          </a:xfrm>
          <a:prstGeom prst="rect">
            <a:avLst/>
          </a:prstGeom>
          <a:noFill/>
        </p:spPr>
        <p:txBody>
          <a:bodyPr wrap="square" rtlCol="0">
            <a:spAutoFit/>
          </a:bodyPr>
          <a:lstStyle/>
          <a:p>
            <a:r>
              <a:rPr lang="en-GB" dirty="0"/>
              <a:t>Use case 2.3</a:t>
            </a:r>
          </a:p>
          <a:p>
            <a:endParaRPr lang="en-GB" dirty="0"/>
          </a:p>
          <a:p>
            <a:r>
              <a:rPr lang="en-GB" dirty="0"/>
              <a:t>Task 6: Pull a chance card</a:t>
            </a:r>
          </a:p>
          <a:p>
            <a:endParaRPr lang="en-GB" dirty="0"/>
          </a:p>
          <a:p>
            <a:r>
              <a:rPr lang="en-GB" dirty="0"/>
              <a:t>Final State: The player is at treasure island and receives a chance card</a:t>
            </a:r>
          </a:p>
        </p:txBody>
      </p:sp>
    </p:spTree>
    <p:extLst>
      <p:ext uri="{BB962C8B-B14F-4D97-AF65-F5344CB8AC3E}">
        <p14:creationId xmlns:p14="http://schemas.microsoft.com/office/powerpoint/2010/main" val="2469343787"/>
      </p:ext>
    </p:extLst>
  </p:cSld>
  <p:clrMapOvr>
    <a:masterClrMapping/>
  </p:clrMapOvr>
  <mc:AlternateContent xmlns:mc="http://schemas.openxmlformats.org/markup-compatibility/2006" xmlns:p14="http://schemas.microsoft.com/office/powerpoint/2010/main">
    <mc:Choice Requires="p14">
      <p:transition spd="slow" p14:dur="2000" advTm="2783"/>
    </mc:Choice>
    <mc:Fallback xmlns="">
      <p:transition spd="slow" advTm="2783"/>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10;&#10;Description automatically generated with low confidence">
            <a:extLst>
              <a:ext uri="{FF2B5EF4-FFF2-40B4-BE49-F238E27FC236}">
                <a16:creationId xmlns:a16="http://schemas.microsoft.com/office/drawing/2014/main" id="{D87CC3B2-05F3-4791-B285-EB7AC10AFBCC}"/>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2"/>
            <a:ext cx="9144001" cy="6857999"/>
          </a:xfrm>
          <a:prstGeom prst="rect">
            <a:avLst/>
          </a:prstGeom>
        </p:spPr>
      </p:pic>
      <p:sp>
        <p:nvSpPr>
          <p:cNvPr id="5" name="Arrow: Pentagon 4">
            <a:extLst>
              <a:ext uri="{FF2B5EF4-FFF2-40B4-BE49-F238E27FC236}">
                <a16:creationId xmlns:a16="http://schemas.microsoft.com/office/drawing/2014/main" id="{1770DDEE-3041-4603-8893-A1314C3EE074}"/>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2B09F0F4-8367-45DB-BC0B-216187B0309A}"/>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0DAE4733-0B83-47A8-90FD-BA9FAEC03B6D}"/>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3EB06E15-39BD-421A-9A09-A67F206D1E65}"/>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sp>
        <p:nvSpPr>
          <p:cNvPr id="9" name="Rectangle: Rounded Corners 8">
            <a:extLst>
              <a:ext uri="{FF2B5EF4-FFF2-40B4-BE49-F238E27FC236}">
                <a16:creationId xmlns:a16="http://schemas.microsoft.com/office/drawing/2014/main" id="{737689E8-9F94-422F-BBD2-809FD49AE6AE}"/>
              </a:ext>
            </a:extLst>
          </p:cNvPr>
          <p:cNvSpPr/>
          <p:nvPr/>
        </p:nvSpPr>
        <p:spPr>
          <a:xfrm>
            <a:off x="1158240" y="5961888"/>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pic>
        <p:nvPicPr>
          <p:cNvPr id="10" name="Picture 9">
            <a:extLst>
              <a:ext uri="{FF2B5EF4-FFF2-40B4-BE49-F238E27FC236}">
                <a16:creationId xmlns:a16="http://schemas.microsoft.com/office/drawing/2014/main" id="{D657774B-F68F-4497-AC0F-806EFAC06D3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11" name="TextBox 10">
            <a:extLst>
              <a:ext uri="{FF2B5EF4-FFF2-40B4-BE49-F238E27FC236}">
                <a16:creationId xmlns:a16="http://schemas.microsoft.com/office/drawing/2014/main" id="{E3FDE17F-2A5E-4164-A400-AA52D1143A05}"/>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12" name="TextBox 11">
            <a:extLst>
              <a:ext uri="{FF2B5EF4-FFF2-40B4-BE49-F238E27FC236}">
                <a16:creationId xmlns:a16="http://schemas.microsoft.com/office/drawing/2014/main" id="{A4E873A0-D8AC-468E-9E14-66BADBA65576}"/>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13" name="TextBox 12">
            <a:extLst>
              <a:ext uri="{FF2B5EF4-FFF2-40B4-BE49-F238E27FC236}">
                <a16:creationId xmlns:a16="http://schemas.microsoft.com/office/drawing/2014/main" id="{06336EAB-FAFF-4FA6-AABB-DD8566B067A6}"/>
              </a:ext>
            </a:extLst>
          </p:cNvPr>
          <p:cNvSpPr txBox="1"/>
          <p:nvPr/>
        </p:nvSpPr>
        <p:spPr>
          <a:xfrm>
            <a:off x="8279170" y="2359519"/>
            <a:ext cx="1101013" cy="646331"/>
          </a:xfrm>
          <a:prstGeom prst="rect">
            <a:avLst/>
          </a:prstGeom>
          <a:noFill/>
        </p:spPr>
        <p:txBody>
          <a:bodyPr wrap="square" rtlCol="0">
            <a:spAutoFit/>
          </a:bodyPr>
          <a:lstStyle/>
          <a:p>
            <a:r>
              <a:rPr lang="en-GB" sz="3600" dirty="0"/>
              <a:t>E</a:t>
            </a:r>
          </a:p>
        </p:txBody>
      </p:sp>
      <p:sp>
        <p:nvSpPr>
          <p:cNvPr id="14" name="TextBox 13">
            <a:extLst>
              <a:ext uri="{FF2B5EF4-FFF2-40B4-BE49-F238E27FC236}">
                <a16:creationId xmlns:a16="http://schemas.microsoft.com/office/drawing/2014/main" id="{61135C72-BFE4-4A21-AAE5-FB3DEC944A3F}"/>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15" name="TextBox 14">
            <a:extLst>
              <a:ext uri="{FF2B5EF4-FFF2-40B4-BE49-F238E27FC236}">
                <a16:creationId xmlns:a16="http://schemas.microsoft.com/office/drawing/2014/main" id="{62CB99EB-6C62-4F08-9802-A1B746D68D22}"/>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16" name="TextBox 15">
            <a:extLst>
              <a:ext uri="{FF2B5EF4-FFF2-40B4-BE49-F238E27FC236}">
                <a16:creationId xmlns:a16="http://schemas.microsoft.com/office/drawing/2014/main" id="{F89D3F59-78CC-4F59-848A-1311334E7B94}"/>
              </a:ext>
            </a:extLst>
          </p:cNvPr>
          <p:cNvSpPr txBox="1"/>
          <p:nvPr/>
        </p:nvSpPr>
        <p:spPr>
          <a:xfrm>
            <a:off x="7846754" y="1602796"/>
            <a:ext cx="1101013" cy="523220"/>
          </a:xfrm>
          <a:prstGeom prst="rect">
            <a:avLst/>
          </a:prstGeom>
          <a:noFill/>
        </p:spPr>
        <p:txBody>
          <a:bodyPr wrap="square" rtlCol="0">
            <a:spAutoFit/>
          </a:bodyPr>
          <a:lstStyle/>
          <a:p>
            <a:r>
              <a:rPr lang="en-GB" sz="2800" dirty="0">
                <a:solidFill>
                  <a:schemeClr val="bg1"/>
                </a:solidFill>
              </a:rPr>
              <a:t>NE</a:t>
            </a:r>
          </a:p>
        </p:txBody>
      </p:sp>
      <p:sp>
        <p:nvSpPr>
          <p:cNvPr id="17" name="TextBox 16">
            <a:extLst>
              <a:ext uri="{FF2B5EF4-FFF2-40B4-BE49-F238E27FC236}">
                <a16:creationId xmlns:a16="http://schemas.microsoft.com/office/drawing/2014/main" id="{65CB3191-2D51-4886-9235-48543F59220C}"/>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18" name="TextBox 17">
            <a:extLst>
              <a:ext uri="{FF2B5EF4-FFF2-40B4-BE49-F238E27FC236}">
                <a16:creationId xmlns:a16="http://schemas.microsoft.com/office/drawing/2014/main" id="{FE2832BA-ADB2-45CA-AD9F-CB36F2039911}"/>
              </a:ext>
            </a:extLst>
          </p:cNvPr>
          <p:cNvSpPr txBox="1"/>
          <p:nvPr/>
        </p:nvSpPr>
        <p:spPr>
          <a:xfrm>
            <a:off x="7950992" y="3258868"/>
            <a:ext cx="1101013" cy="523220"/>
          </a:xfrm>
          <a:prstGeom prst="rect">
            <a:avLst/>
          </a:prstGeom>
          <a:noFill/>
        </p:spPr>
        <p:txBody>
          <a:bodyPr wrap="square" rtlCol="0">
            <a:spAutoFit/>
          </a:bodyPr>
          <a:lstStyle/>
          <a:p>
            <a:r>
              <a:rPr lang="en-GB" sz="2800" dirty="0"/>
              <a:t>SE</a:t>
            </a:r>
          </a:p>
        </p:txBody>
      </p:sp>
      <p:sp>
        <p:nvSpPr>
          <p:cNvPr id="19" name="Arrow: Pentagon 18">
            <a:extLst>
              <a:ext uri="{FF2B5EF4-FFF2-40B4-BE49-F238E27FC236}">
                <a16:creationId xmlns:a16="http://schemas.microsoft.com/office/drawing/2014/main" id="{1D033034-E717-4E9A-BAED-0DB25FBF8D02}"/>
              </a:ext>
            </a:extLst>
          </p:cNvPr>
          <p:cNvSpPr/>
          <p:nvPr/>
        </p:nvSpPr>
        <p:spPr>
          <a:xfrm rot="18948493">
            <a:off x="2109950" y="3801222"/>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20" name="Rectangle 19">
            <a:extLst>
              <a:ext uri="{FF2B5EF4-FFF2-40B4-BE49-F238E27FC236}">
                <a16:creationId xmlns:a16="http://schemas.microsoft.com/office/drawing/2014/main" id="{0B291F46-1654-40B2-8D02-20D46CFB7E91}"/>
              </a:ext>
            </a:extLst>
          </p:cNvPr>
          <p:cNvSpPr/>
          <p:nvPr/>
        </p:nvSpPr>
        <p:spPr>
          <a:xfrm>
            <a:off x="2326640" y="3556002"/>
            <a:ext cx="238760" cy="226087"/>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hlinkClick r:id="rId5" action="ppaction://hlinksldjump"/>
            <a:extLst>
              <a:ext uri="{FF2B5EF4-FFF2-40B4-BE49-F238E27FC236}">
                <a16:creationId xmlns:a16="http://schemas.microsoft.com/office/drawing/2014/main" id="{1198886C-314F-448D-A302-B6166D0651C1}"/>
              </a:ext>
            </a:extLst>
          </p:cNvPr>
          <p:cNvSpPr/>
          <p:nvPr/>
        </p:nvSpPr>
        <p:spPr>
          <a:xfrm>
            <a:off x="2581423" y="3274110"/>
            <a:ext cx="238760" cy="226087"/>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2" name="Picture 21">
            <a:extLst>
              <a:ext uri="{FF2B5EF4-FFF2-40B4-BE49-F238E27FC236}">
                <a16:creationId xmlns:a16="http://schemas.microsoft.com/office/drawing/2014/main" id="{81096743-30EC-47DE-A894-6C6ABC13F52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23" name="TextBox 22">
            <a:extLst>
              <a:ext uri="{FF2B5EF4-FFF2-40B4-BE49-F238E27FC236}">
                <a16:creationId xmlns:a16="http://schemas.microsoft.com/office/drawing/2014/main" id="{08409439-CD95-4937-BF27-7B0CFD670FFC}"/>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24" name="TextBox 23">
            <a:extLst>
              <a:ext uri="{FF2B5EF4-FFF2-40B4-BE49-F238E27FC236}">
                <a16:creationId xmlns:a16="http://schemas.microsoft.com/office/drawing/2014/main" id="{9A4864FF-7957-43CB-8E8E-B222AC5EC3BA}"/>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25" name="TextBox 24">
            <a:extLst>
              <a:ext uri="{FF2B5EF4-FFF2-40B4-BE49-F238E27FC236}">
                <a16:creationId xmlns:a16="http://schemas.microsoft.com/office/drawing/2014/main" id="{912AFDE9-A00D-4261-9A3B-2F9DDA022C7C}"/>
              </a:ext>
            </a:extLst>
          </p:cNvPr>
          <p:cNvSpPr txBox="1"/>
          <p:nvPr/>
        </p:nvSpPr>
        <p:spPr>
          <a:xfrm>
            <a:off x="8279170" y="2359519"/>
            <a:ext cx="1101013" cy="646331"/>
          </a:xfrm>
          <a:prstGeom prst="rect">
            <a:avLst/>
          </a:prstGeom>
          <a:noFill/>
        </p:spPr>
        <p:txBody>
          <a:bodyPr wrap="square" rtlCol="0">
            <a:spAutoFit/>
          </a:bodyPr>
          <a:lstStyle/>
          <a:p>
            <a:r>
              <a:rPr lang="en-GB" sz="3600" dirty="0"/>
              <a:t>E</a:t>
            </a:r>
          </a:p>
        </p:txBody>
      </p:sp>
      <p:sp>
        <p:nvSpPr>
          <p:cNvPr id="26" name="TextBox 25">
            <a:extLst>
              <a:ext uri="{FF2B5EF4-FFF2-40B4-BE49-F238E27FC236}">
                <a16:creationId xmlns:a16="http://schemas.microsoft.com/office/drawing/2014/main" id="{E25B800B-F003-429B-9329-CCFADD737C73}"/>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27" name="TextBox 26">
            <a:extLst>
              <a:ext uri="{FF2B5EF4-FFF2-40B4-BE49-F238E27FC236}">
                <a16:creationId xmlns:a16="http://schemas.microsoft.com/office/drawing/2014/main" id="{C6D36C17-6B9D-4B7E-95F7-C14369DC77DD}"/>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28" name="TextBox 27">
            <a:extLst>
              <a:ext uri="{FF2B5EF4-FFF2-40B4-BE49-F238E27FC236}">
                <a16:creationId xmlns:a16="http://schemas.microsoft.com/office/drawing/2014/main" id="{D69599E7-D6A5-47E3-BB61-CF3ED02CDD62}"/>
              </a:ext>
            </a:extLst>
          </p:cNvPr>
          <p:cNvSpPr txBox="1"/>
          <p:nvPr/>
        </p:nvSpPr>
        <p:spPr>
          <a:xfrm>
            <a:off x="7846754" y="1602796"/>
            <a:ext cx="1101013" cy="523220"/>
          </a:xfrm>
          <a:prstGeom prst="rect">
            <a:avLst/>
          </a:prstGeom>
          <a:noFill/>
        </p:spPr>
        <p:txBody>
          <a:bodyPr wrap="square" rtlCol="0">
            <a:spAutoFit/>
          </a:bodyPr>
          <a:lstStyle/>
          <a:p>
            <a:r>
              <a:rPr lang="en-GB" sz="2800" dirty="0">
                <a:solidFill>
                  <a:schemeClr val="bg1"/>
                </a:solidFill>
              </a:rPr>
              <a:t>NE</a:t>
            </a:r>
          </a:p>
        </p:txBody>
      </p:sp>
      <p:sp>
        <p:nvSpPr>
          <p:cNvPr id="29" name="TextBox 28">
            <a:extLst>
              <a:ext uri="{FF2B5EF4-FFF2-40B4-BE49-F238E27FC236}">
                <a16:creationId xmlns:a16="http://schemas.microsoft.com/office/drawing/2014/main" id="{2927E77E-685C-43E3-8FB9-BD911B711C1E}"/>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30" name="TextBox 29">
            <a:extLst>
              <a:ext uri="{FF2B5EF4-FFF2-40B4-BE49-F238E27FC236}">
                <a16:creationId xmlns:a16="http://schemas.microsoft.com/office/drawing/2014/main" id="{AD5D5DF9-ACC6-4422-9736-B3BDCDF8C559}"/>
              </a:ext>
            </a:extLst>
          </p:cNvPr>
          <p:cNvSpPr txBox="1"/>
          <p:nvPr/>
        </p:nvSpPr>
        <p:spPr>
          <a:xfrm>
            <a:off x="7950992" y="3258868"/>
            <a:ext cx="1101013" cy="523220"/>
          </a:xfrm>
          <a:prstGeom prst="rect">
            <a:avLst/>
          </a:prstGeom>
          <a:noFill/>
        </p:spPr>
        <p:txBody>
          <a:bodyPr wrap="square" rtlCol="0">
            <a:spAutoFit/>
          </a:bodyPr>
          <a:lstStyle/>
          <a:p>
            <a:r>
              <a:rPr lang="en-GB" sz="2800" dirty="0"/>
              <a:t>SE</a:t>
            </a:r>
          </a:p>
        </p:txBody>
      </p:sp>
      <p:sp>
        <p:nvSpPr>
          <p:cNvPr id="31" name="Rectangle 30">
            <a:hlinkClick r:id="rId6" action="ppaction://hlinksldjump"/>
            <a:extLst>
              <a:ext uri="{FF2B5EF4-FFF2-40B4-BE49-F238E27FC236}">
                <a16:creationId xmlns:a16="http://schemas.microsoft.com/office/drawing/2014/main" id="{3A2462BD-EA7D-43C1-9245-564B8C262B34}"/>
              </a:ext>
            </a:extLst>
          </p:cNvPr>
          <p:cNvSpPr/>
          <p:nvPr/>
        </p:nvSpPr>
        <p:spPr>
          <a:xfrm>
            <a:off x="5700605" y="56894"/>
            <a:ext cx="914401" cy="3864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a:hlinkClick r:id="rId7" action="ppaction://hlinksldjump"/>
            <a:extLst>
              <a:ext uri="{FF2B5EF4-FFF2-40B4-BE49-F238E27FC236}">
                <a16:creationId xmlns:a16="http://schemas.microsoft.com/office/drawing/2014/main" id="{5BFB6BDA-A51A-4778-9207-4FFA5D13D7FE}"/>
              </a:ext>
            </a:extLst>
          </p:cNvPr>
          <p:cNvSpPr/>
          <p:nvPr/>
        </p:nvSpPr>
        <p:spPr>
          <a:xfrm>
            <a:off x="7178157" y="1359408"/>
            <a:ext cx="469411" cy="430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hlinkClick r:id="rId6" action="ppaction://hlinksldjump"/>
            <a:extLst>
              <a:ext uri="{FF2B5EF4-FFF2-40B4-BE49-F238E27FC236}">
                <a16:creationId xmlns:a16="http://schemas.microsoft.com/office/drawing/2014/main" id="{91CC7324-0FB5-46DF-9952-151BCE0D44A8}"/>
              </a:ext>
            </a:extLst>
          </p:cNvPr>
          <p:cNvSpPr/>
          <p:nvPr/>
        </p:nvSpPr>
        <p:spPr>
          <a:xfrm>
            <a:off x="7884796" y="1690689"/>
            <a:ext cx="533781" cy="414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hlinkClick r:id="rId8" action="ppaction://hlinksldjump"/>
            <a:extLst>
              <a:ext uri="{FF2B5EF4-FFF2-40B4-BE49-F238E27FC236}">
                <a16:creationId xmlns:a16="http://schemas.microsoft.com/office/drawing/2014/main" id="{7091F192-161B-4117-A9B1-3211CDE49E18}"/>
              </a:ext>
            </a:extLst>
          </p:cNvPr>
          <p:cNvSpPr/>
          <p:nvPr/>
        </p:nvSpPr>
        <p:spPr>
          <a:xfrm>
            <a:off x="8237706" y="2422616"/>
            <a:ext cx="533781" cy="414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hlinkClick r:id="rId9" action="ppaction://hlinksldjump"/>
            <a:extLst>
              <a:ext uri="{FF2B5EF4-FFF2-40B4-BE49-F238E27FC236}">
                <a16:creationId xmlns:a16="http://schemas.microsoft.com/office/drawing/2014/main" id="{42EED98F-26C1-449E-88A3-2B266BC94566}"/>
              </a:ext>
            </a:extLst>
          </p:cNvPr>
          <p:cNvSpPr/>
          <p:nvPr/>
        </p:nvSpPr>
        <p:spPr>
          <a:xfrm>
            <a:off x="8012279" y="3313389"/>
            <a:ext cx="533781" cy="414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hlinkClick r:id="rId10" action="ppaction://hlinksldjump"/>
            <a:extLst>
              <a:ext uri="{FF2B5EF4-FFF2-40B4-BE49-F238E27FC236}">
                <a16:creationId xmlns:a16="http://schemas.microsoft.com/office/drawing/2014/main" id="{2599FC8F-6FFD-42F7-863B-0F2C4DAA653F}"/>
              </a:ext>
            </a:extLst>
          </p:cNvPr>
          <p:cNvSpPr/>
          <p:nvPr/>
        </p:nvSpPr>
        <p:spPr>
          <a:xfrm>
            <a:off x="7193690" y="3603695"/>
            <a:ext cx="533781" cy="414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hlinkClick r:id="rId5" action="ppaction://hlinksldjump"/>
            <a:extLst>
              <a:ext uri="{FF2B5EF4-FFF2-40B4-BE49-F238E27FC236}">
                <a16:creationId xmlns:a16="http://schemas.microsoft.com/office/drawing/2014/main" id="{2E77222C-52C8-4B2E-89BD-3935CB00B57D}"/>
              </a:ext>
            </a:extLst>
          </p:cNvPr>
          <p:cNvSpPr/>
          <p:nvPr/>
        </p:nvSpPr>
        <p:spPr>
          <a:xfrm>
            <a:off x="6274304" y="3313389"/>
            <a:ext cx="533781" cy="414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hlinkClick r:id="rId11" action="ppaction://hlinksldjump"/>
            <a:extLst>
              <a:ext uri="{FF2B5EF4-FFF2-40B4-BE49-F238E27FC236}">
                <a16:creationId xmlns:a16="http://schemas.microsoft.com/office/drawing/2014/main" id="{C799A99B-E501-4BD5-9780-C075BCA35C97}"/>
              </a:ext>
            </a:extLst>
          </p:cNvPr>
          <p:cNvSpPr/>
          <p:nvPr/>
        </p:nvSpPr>
        <p:spPr>
          <a:xfrm>
            <a:off x="6055768" y="2489393"/>
            <a:ext cx="533781" cy="414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a:hlinkClick r:id="rId12" action="ppaction://hlinksldjump"/>
            <a:extLst>
              <a:ext uri="{FF2B5EF4-FFF2-40B4-BE49-F238E27FC236}">
                <a16:creationId xmlns:a16="http://schemas.microsoft.com/office/drawing/2014/main" id="{4189ACA7-CCF5-464F-8696-29A8157CFE15}"/>
              </a:ext>
            </a:extLst>
          </p:cNvPr>
          <p:cNvSpPr/>
          <p:nvPr/>
        </p:nvSpPr>
        <p:spPr>
          <a:xfrm>
            <a:off x="6301567" y="1690688"/>
            <a:ext cx="533781" cy="414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a:hlinkClick r:id="" action="ppaction://noaction"/>
            <a:extLst>
              <a:ext uri="{FF2B5EF4-FFF2-40B4-BE49-F238E27FC236}">
                <a16:creationId xmlns:a16="http://schemas.microsoft.com/office/drawing/2014/main" id="{3A640865-68C6-432C-9848-146E5D76CDB0}"/>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Rectangle 40">
            <a:hlinkClick r:id="rId13" action="ppaction://hlinksldjump"/>
            <a:extLst>
              <a:ext uri="{FF2B5EF4-FFF2-40B4-BE49-F238E27FC236}">
                <a16:creationId xmlns:a16="http://schemas.microsoft.com/office/drawing/2014/main" id="{2B480C5D-9A5A-4F9C-AC62-634656530F48}"/>
              </a:ext>
            </a:extLst>
          </p:cNvPr>
          <p:cNvSpPr/>
          <p:nvPr/>
        </p:nvSpPr>
        <p:spPr>
          <a:xfrm>
            <a:off x="5310505" y="5542916"/>
            <a:ext cx="250848"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ctangle 41">
            <a:hlinkClick r:id="rId6" action="ppaction://hlinksldjump"/>
            <a:extLst>
              <a:ext uri="{FF2B5EF4-FFF2-40B4-BE49-F238E27FC236}">
                <a16:creationId xmlns:a16="http://schemas.microsoft.com/office/drawing/2014/main" id="{E7255CBF-7457-4BB2-9754-03D20B381434}"/>
              </a:ext>
            </a:extLst>
          </p:cNvPr>
          <p:cNvSpPr/>
          <p:nvPr/>
        </p:nvSpPr>
        <p:spPr>
          <a:xfrm>
            <a:off x="5040631" y="5542916"/>
            <a:ext cx="250848"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Rectangle 42">
            <a:hlinkClick r:id="rId14" action="ppaction://hlinksldjump"/>
            <a:extLst>
              <a:ext uri="{FF2B5EF4-FFF2-40B4-BE49-F238E27FC236}">
                <a16:creationId xmlns:a16="http://schemas.microsoft.com/office/drawing/2014/main" id="{5AFD4C91-E3CD-4218-B0FC-6CAA30E46B39}"/>
              </a:ext>
            </a:extLst>
          </p:cNvPr>
          <p:cNvSpPr/>
          <p:nvPr/>
        </p:nvSpPr>
        <p:spPr>
          <a:xfrm>
            <a:off x="6638033" y="62926"/>
            <a:ext cx="1246763" cy="3834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a:hlinkClick r:id="rId15" action="ppaction://hlinksldjump"/>
            <a:extLst>
              <a:ext uri="{FF2B5EF4-FFF2-40B4-BE49-F238E27FC236}">
                <a16:creationId xmlns:a16="http://schemas.microsoft.com/office/drawing/2014/main" id="{EDBF8D22-ECB8-47EC-AF19-29861862D32F}"/>
              </a:ext>
            </a:extLst>
          </p:cNvPr>
          <p:cNvSpPr/>
          <p:nvPr/>
        </p:nvSpPr>
        <p:spPr>
          <a:xfrm>
            <a:off x="7884795" y="56895"/>
            <a:ext cx="1246763" cy="3834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TextBox 44">
            <a:extLst>
              <a:ext uri="{FF2B5EF4-FFF2-40B4-BE49-F238E27FC236}">
                <a16:creationId xmlns:a16="http://schemas.microsoft.com/office/drawing/2014/main" id="{14A96BA4-0F41-4FCE-AFD1-EAB88A31E767}"/>
              </a:ext>
            </a:extLst>
          </p:cNvPr>
          <p:cNvSpPr txBox="1"/>
          <p:nvPr/>
        </p:nvSpPr>
        <p:spPr>
          <a:xfrm>
            <a:off x="9237305" y="56895"/>
            <a:ext cx="2864499" cy="2585323"/>
          </a:xfrm>
          <a:prstGeom prst="rect">
            <a:avLst/>
          </a:prstGeom>
          <a:noFill/>
        </p:spPr>
        <p:txBody>
          <a:bodyPr wrap="square" rtlCol="0">
            <a:spAutoFit/>
          </a:bodyPr>
          <a:lstStyle/>
          <a:p>
            <a:r>
              <a:rPr lang="en-GB" dirty="0"/>
              <a:t>Use case 2.4</a:t>
            </a:r>
          </a:p>
          <a:p>
            <a:endParaRPr lang="en-GB" dirty="0"/>
          </a:p>
          <a:p>
            <a:r>
              <a:rPr lang="en-GB" dirty="0"/>
              <a:t>Task 7: Pull a tradable card</a:t>
            </a:r>
          </a:p>
          <a:p>
            <a:endParaRPr lang="en-GB" dirty="0"/>
          </a:p>
          <a:p>
            <a:r>
              <a:rPr lang="en-GB" dirty="0"/>
              <a:t>Action: Click move when facing treasure island</a:t>
            </a:r>
          </a:p>
          <a:p>
            <a:endParaRPr lang="en-GB" dirty="0"/>
          </a:p>
          <a:p>
            <a:r>
              <a:rPr lang="en-GB" dirty="0"/>
              <a:t>Result: Ship will move towards the island</a:t>
            </a:r>
          </a:p>
        </p:txBody>
      </p:sp>
    </p:spTree>
    <p:extLst>
      <p:ext uri="{BB962C8B-B14F-4D97-AF65-F5344CB8AC3E}">
        <p14:creationId xmlns:p14="http://schemas.microsoft.com/office/powerpoint/2010/main" val="42005551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10;&#10;Description automatically generated with low confidence">
            <a:extLst>
              <a:ext uri="{FF2B5EF4-FFF2-40B4-BE49-F238E27FC236}">
                <a16:creationId xmlns:a16="http://schemas.microsoft.com/office/drawing/2014/main" id="{9828087E-EE8B-4FF5-8BAB-06CF99E675E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2"/>
            <a:ext cx="9144001" cy="6857999"/>
          </a:xfrm>
          <a:prstGeom prst="rect">
            <a:avLst/>
          </a:prstGeom>
        </p:spPr>
      </p:pic>
      <p:sp>
        <p:nvSpPr>
          <p:cNvPr id="5" name="Arrow: Pentagon 4">
            <a:extLst>
              <a:ext uri="{FF2B5EF4-FFF2-40B4-BE49-F238E27FC236}">
                <a16:creationId xmlns:a16="http://schemas.microsoft.com/office/drawing/2014/main" id="{1D22B4AB-8FAF-45CC-AF83-970E79C3B24F}"/>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55925DE6-FEEB-49BF-A8AF-741A2F2D4353}"/>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14F91F74-5C7F-4095-9FD6-B0B408B99575}"/>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C3F74C44-C52B-4FE1-8CB7-3C2A9DFEBFEF}"/>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sp>
        <p:nvSpPr>
          <p:cNvPr id="10" name="Arrow: Pentagon 9">
            <a:extLst>
              <a:ext uri="{FF2B5EF4-FFF2-40B4-BE49-F238E27FC236}">
                <a16:creationId xmlns:a16="http://schemas.microsoft.com/office/drawing/2014/main" id="{76106F44-7ED5-4AB6-AD1C-1FC9748EFE76}"/>
              </a:ext>
            </a:extLst>
          </p:cNvPr>
          <p:cNvSpPr/>
          <p:nvPr/>
        </p:nvSpPr>
        <p:spPr>
          <a:xfrm rot="18948493">
            <a:off x="2617405" y="3291197"/>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11" name="Rectangle 10">
            <a:hlinkClick r:id="" action="ppaction://noaction"/>
            <a:extLst>
              <a:ext uri="{FF2B5EF4-FFF2-40B4-BE49-F238E27FC236}">
                <a16:creationId xmlns:a16="http://schemas.microsoft.com/office/drawing/2014/main" id="{F368A7AF-B48D-4CFE-9E35-0D64EFB8C298}"/>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0D4ECABD-B413-4689-A308-5298F97B1AB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13" name="TextBox 12">
            <a:extLst>
              <a:ext uri="{FF2B5EF4-FFF2-40B4-BE49-F238E27FC236}">
                <a16:creationId xmlns:a16="http://schemas.microsoft.com/office/drawing/2014/main" id="{32FE50E6-FCB5-4D66-A3FF-278A4608FFE5}"/>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14" name="TextBox 13">
            <a:extLst>
              <a:ext uri="{FF2B5EF4-FFF2-40B4-BE49-F238E27FC236}">
                <a16:creationId xmlns:a16="http://schemas.microsoft.com/office/drawing/2014/main" id="{F2413EF3-0E4C-4976-94DD-0C17502DBEB0}"/>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15" name="TextBox 14">
            <a:extLst>
              <a:ext uri="{FF2B5EF4-FFF2-40B4-BE49-F238E27FC236}">
                <a16:creationId xmlns:a16="http://schemas.microsoft.com/office/drawing/2014/main" id="{28BB9491-D677-4186-9C6C-7EC705E45B39}"/>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16" name="TextBox 15">
            <a:extLst>
              <a:ext uri="{FF2B5EF4-FFF2-40B4-BE49-F238E27FC236}">
                <a16:creationId xmlns:a16="http://schemas.microsoft.com/office/drawing/2014/main" id="{830421B1-3881-4A98-8555-39F7C17BE0A3}"/>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17" name="TextBox 16">
            <a:extLst>
              <a:ext uri="{FF2B5EF4-FFF2-40B4-BE49-F238E27FC236}">
                <a16:creationId xmlns:a16="http://schemas.microsoft.com/office/drawing/2014/main" id="{D173EFB8-49ED-4AD9-8D29-F17C995439F4}"/>
              </a:ext>
            </a:extLst>
          </p:cNvPr>
          <p:cNvSpPr txBox="1"/>
          <p:nvPr/>
        </p:nvSpPr>
        <p:spPr>
          <a:xfrm>
            <a:off x="7846754" y="1602796"/>
            <a:ext cx="1101013" cy="523220"/>
          </a:xfrm>
          <a:prstGeom prst="rect">
            <a:avLst/>
          </a:prstGeom>
          <a:noFill/>
        </p:spPr>
        <p:txBody>
          <a:bodyPr wrap="square" rtlCol="0">
            <a:spAutoFit/>
          </a:bodyPr>
          <a:lstStyle/>
          <a:p>
            <a:r>
              <a:rPr lang="en-GB" sz="2800" dirty="0">
                <a:solidFill>
                  <a:schemeClr val="bg1"/>
                </a:solidFill>
              </a:rPr>
              <a:t>NE</a:t>
            </a:r>
          </a:p>
        </p:txBody>
      </p:sp>
      <p:sp>
        <p:nvSpPr>
          <p:cNvPr id="18" name="TextBox 17">
            <a:extLst>
              <a:ext uri="{FF2B5EF4-FFF2-40B4-BE49-F238E27FC236}">
                <a16:creationId xmlns:a16="http://schemas.microsoft.com/office/drawing/2014/main" id="{A6B47867-5523-428A-90C4-F5002A5722C7}"/>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27" name="TextBox 26">
            <a:extLst>
              <a:ext uri="{FF2B5EF4-FFF2-40B4-BE49-F238E27FC236}">
                <a16:creationId xmlns:a16="http://schemas.microsoft.com/office/drawing/2014/main" id="{BA385165-E73E-4C42-ACF0-173946E758C3}"/>
              </a:ext>
            </a:extLst>
          </p:cNvPr>
          <p:cNvSpPr txBox="1"/>
          <p:nvPr/>
        </p:nvSpPr>
        <p:spPr>
          <a:xfrm>
            <a:off x="7901624" y="3224016"/>
            <a:ext cx="1101013" cy="523220"/>
          </a:xfrm>
          <a:prstGeom prst="rect">
            <a:avLst/>
          </a:prstGeom>
          <a:noFill/>
        </p:spPr>
        <p:txBody>
          <a:bodyPr wrap="square" rtlCol="0">
            <a:spAutoFit/>
          </a:bodyPr>
          <a:lstStyle/>
          <a:p>
            <a:r>
              <a:rPr lang="en-GB" sz="2800" dirty="0"/>
              <a:t>SE</a:t>
            </a:r>
          </a:p>
        </p:txBody>
      </p:sp>
      <p:sp>
        <p:nvSpPr>
          <p:cNvPr id="28" name="TextBox 27">
            <a:extLst>
              <a:ext uri="{FF2B5EF4-FFF2-40B4-BE49-F238E27FC236}">
                <a16:creationId xmlns:a16="http://schemas.microsoft.com/office/drawing/2014/main" id="{3BAF8B12-0648-4D62-A117-6B62925CEAB6}"/>
              </a:ext>
            </a:extLst>
          </p:cNvPr>
          <p:cNvSpPr txBox="1"/>
          <p:nvPr/>
        </p:nvSpPr>
        <p:spPr>
          <a:xfrm>
            <a:off x="8274567" y="2343513"/>
            <a:ext cx="1101013" cy="646331"/>
          </a:xfrm>
          <a:prstGeom prst="rect">
            <a:avLst/>
          </a:prstGeom>
          <a:noFill/>
        </p:spPr>
        <p:txBody>
          <a:bodyPr wrap="square" rtlCol="0">
            <a:spAutoFit/>
          </a:bodyPr>
          <a:lstStyle/>
          <a:p>
            <a:r>
              <a:rPr lang="en-GB" sz="3600" dirty="0"/>
              <a:t>E</a:t>
            </a:r>
          </a:p>
        </p:txBody>
      </p:sp>
      <p:sp>
        <p:nvSpPr>
          <p:cNvPr id="29" name="TextBox 28">
            <a:extLst>
              <a:ext uri="{FF2B5EF4-FFF2-40B4-BE49-F238E27FC236}">
                <a16:creationId xmlns:a16="http://schemas.microsoft.com/office/drawing/2014/main" id="{8F665E81-20E1-46C5-881D-5D3DB4BF992C}"/>
              </a:ext>
            </a:extLst>
          </p:cNvPr>
          <p:cNvSpPr txBox="1"/>
          <p:nvPr/>
        </p:nvSpPr>
        <p:spPr>
          <a:xfrm>
            <a:off x="9218646" y="111968"/>
            <a:ext cx="2873828" cy="2031325"/>
          </a:xfrm>
          <a:prstGeom prst="rect">
            <a:avLst/>
          </a:prstGeom>
          <a:noFill/>
        </p:spPr>
        <p:txBody>
          <a:bodyPr wrap="square" rtlCol="0">
            <a:spAutoFit/>
          </a:bodyPr>
          <a:lstStyle/>
          <a:p>
            <a:r>
              <a:rPr lang="en-GB" dirty="0"/>
              <a:t>Use case 2.4</a:t>
            </a:r>
          </a:p>
          <a:p>
            <a:endParaRPr lang="en-GB" dirty="0"/>
          </a:p>
          <a:p>
            <a:r>
              <a:rPr lang="en-GB" dirty="0"/>
              <a:t>Task 7: Pull a tradable card</a:t>
            </a:r>
          </a:p>
          <a:p>
            <a:endParaRPr lang="en-GB" dirty="0"/>
          </a:p>
          <a:p>
            <a:r>
              <a:rPr lang="en-GB" dirty="0"/>
              <a:t>Final State: The player is at treasure island and receives a tradable card</a:t>
            </a:r>
          </a:p>
        </p:txBody>
      </p:sp>
      <p:sp>
        <p:nvSpPr>
          <p:cNvPr id="21" name="Rectangle: Rounded Corners 20">
            <a:extLst>
              <a:ext uri="{FF2B5EF4-FFF2-40B4-BE49-F238E27FC236}">
                <a16:creationId xmlns:a16="http://schemas.microsoft.com/office/drawing/2014/main" id="{0A2B89DF-DE42-4AC5-BB2B-8EFE6BCFE90A}"/>
              </a:ext>
            </a:extLst>
          </p:cNvPr>
          <p:cNvSpPr/>
          <p:nvPr/>
        </p:nvSpPr>
        <p:spPr>
          <a:xfrm>
            <a:off x="1102817" y="5948395"/>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20" name="TextBox 19">
            <a:extLst>
              <a:ext uri="{FF2B5EF4-FFF2-40B4-BE49-F238E27FC236}">
                <a16:creationId xmlns:a16="http://schemas.microsoft.com/office/drawing/2014/main" id="{4C3CBA8A-2F12-429F-A3E2-2C68C7979327}"/>
              </a:ext>
            </a:extLst>
          </p:cNvPr>
          <p:cNvSpPr txBox="1"/>
          <p:nvPr/>
        </p:nvSpPr>
        <p:spPr>
          <a:xfrm>
            <a:off x="1198731" y="5926535"/>
            <a:ext cx="3293707" cy="738664"/>
          </a:xfrm>
          <a:prstGeom prst="rect">
            <a:avLst/>
          </a:prstGeom>
          <a:noFill/>
        </p:spPr>
        <p:txBody>
          <a:bodyPr wrap="square">
            <a:spAutoFit/>
          </a:bodyPr>
          <a:lstStyle/>
          <a:p>
            <a:r>
              <a:rPr lang="en-GB" sz="1400" dirty="0"/>
              <a:t>Pieces of eight (Keep this card). This card may be traded for crew or treasure up to value 4 in any port you visit.</a:t>
            </a:r>
          </a:p>
        </p:txBody>
      </p:sp>
    </p:spTree>
    <p:extLst>
      <p:ext uri="{BB962C8B-B14F-4D97-AF65-F5344CB8AC3E}">
        <p14:creationId xmlns:p14="http://schemas.microsoft.com/office/powerpoint/2010/main" val="1595448864"/>
      </p:ext>
    </p:extLst>
  </p:cSld>
  <p:clrMapOvr>
    <a:masterClrMapping/>
  </p:clrMapOvr>
  <mc:AlternateContent xmlns:mc="http://schemas.openxmlformats.org/markup-compatibility/2006" xmlns:p14="http://schemas.microsoft.com/office/powerpoint/2010/main">
    <mc:Choice Requires="p14">
      <p:transition spd="slow" p14:dur="2000" advTm="2783"/>
    </mc:Choice>
    <mc:Fallback xmlns="">
      <p:transition spd="slow" advTm="2783"/>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10;&#10;Description automatically generated with low confidence">
            <a:extLst>
              <a:ext uri="{FF2B5EF4-FFF2-40B4-BE49-F238E27FC236}">
                <a16:creationId xmlns:a16="http://schemas.microsoft.com/office/drawing/2014/main" id="{D87CC3B2-05F3-4791-B285-EB7AC10AFBCC}"/>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2"/>
            <a:ext cx="9144001" cy="6857999"/>
          </a:xfrm>
          <a:prstGeom prst="rect">
            <a:avLst/>
          </a:prstGeom>
        </p:spPr>
      </p:pic>
      <p:sp>
        <p:nvSpPr>
          <p:cNvPr id="5" name="Arrow: Pentagon 4">
            <a:extLst>
              <a:ext uri="{FF2B5EF4-FFF2-40B4-BE49-F238E27FC236}">
                <a16:creationId xmlns:a16="http://schemas.microsoft.com/office/drawing/2014/main" id="{1770DDEE-3041-4603-8893-A1314C3EE074}"/>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2B09F0F4-8367-45DB-BC0B-216187B0309A}"/>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0DAE4733-0B83-47A8-90FD-BA9FAEC03B6D}"/>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3EB06E15-39BD-421A-9A09-A67F206D1E65}"/>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sp>
        <p:nvSpPr>
          <p:cNvPr id="9" name="Rectangle: Rounded Corners 8">
            <a:extLst>
              <a:ext uri="{FF2B5EF4-FFF2-40B4-BE49-F238E27FC236}">
                <a16:creationId xmlns:a16="http://schemas.microsoft.com/office/drawing/2014/main" id="{737689E8-9F94-422F-BBD2-809FD49AE6AE}"/>
              </a:ext>
            </a:extLst>
          </p:cNvPr>
          <p:cNvSpPr/>
          <p:nvPr/>
        </p:nvSpPr>
        <p:spPr>
          <a:xfrm>
            <a:off x="1158240" y="5961888"/>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pic>
        <p:nvPicPr>
          <p:cNvPr id="10" name="Picture 9">
            <a:extLst>
              <a:ext uri="{FF2B5EF4-FFF2-40B4-BE49-F238E27FC236}">
                <a16:creationId xmlns:a16="http://schemas.microsoft.com/office/drawing/2014/main" id="{D657774B-F68F-4497-AC0F-806EFAC06D3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11" name="TextBox 10">
            <a:extLst>
              <a:ext uri="{FF2B5EF4-FFF2-40B4-BE49-F238E27FC236}">
                <a16:creationId xmlns:a16="http://schemas.microsoft.com/office/drawing/2014/main" id="{E3FDE17F-2A5E-4164-A400-AA52D1143A05}"/>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12" name="TextBox 11">
            <a:extLst>
              <a:ext uri="{FF2B5EF4-FFF2-40B4-BE49-F238E27FC236}">
                <a16:creationId xmlns:a16="http://schemas.microsoft.com/office/drawing/2014/main" id="{A4E873A0-D8AC-468E-9E14-66BADBA65576}"/>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13" name="TextBox 12">
            <a:extLst>
              <a:ext uri="{FF2B5EF4-FFF2-40B4-BE49-F238E27FC236}">
                <a16:creationId xmlns:a16="http://schemas.microsoft.com/office/drawing/2014/main" id="{06336EAB-FAFF-4FA6-AABB-DD8566B067A6}"/>
              </a:ext>
            </a:extLst>
          </p:cNvPr>
          <p:cNvSpPr txBox="1"/>
          <p:nvPr/>
        </p:nvSpPr>
        <p:spPr>
          <a:xfrm>
            <a:off x="8279170" y="2359519"/>
            <a:ext cx="1101013" cy="646331"/>
          </a:xfrm>
          <a:prstGeom prst="rect">
            <a:avLst/>
          </a:prstGeom>
          <a:noFill/>
        </p:spPr>
        <p:txBody>
          <a:bodyPr wrap="square" rtlCol="0">
            <a:spAutoFit/>
          </a:bodyPr>
          <a:lstStyle/>
          <a:p>
            <a:r>
              <a:rPr lang="en-GB" sz="3600" dirty="0"/>
              <a:t>E</a:t>
            </a:r>
          </a:p>
        </p:txBody>
      </p:sp>
      <p:sp>
        <p:nvSpPr>
          <p:cNvPr id="14" name="TextBox 13">
            <a:extLst>
              <a:ext uri="{FF2B5EF4-FFF2-40B4-BE49-F238E27FC236}">
                <a16:creationId xmlns:a16="http://schemas.microsoft.com/office/drawing/2014/main" id="{61135C72-BFE4-4A21-AAE5-FB3DEC944A3F}"/>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15" name="TextBox 14">
            <a:extLst>
              <a:ext uri="{FF2B5EF4-FFF2-40B4-BE49-F238E27FC236}">
                <a16:creationId xmlns:a16="http://schemas.microsoft.com/office/drawing/2014/main" id="{62CB99EB-6C62-4F08-9802-A1B746D68D22}"/>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16" name="TextBox 15">
            <a:extLst>
              <a:ext uri="{FF2B5EF4-FFF2-40B4-BE49-F238E27FC236}">
                <a16:creationId xmlns:a16="http://schemas.microsoft.com/office/drawing/2014/main" id="{F89D3F59-78CC-4F59-848A-1311334E7B94}"/>
              </a:ext>
            </a:extLst>
          </p:cNvPr>
          <p:cNvSpPr txBox="1"/>
          <p:nvPr/>
        </p:nvSpPr>
        <p:spPr>
          <a:xfrm>
            <a:off x="7846754" y="1602796"/>
            <a:ext cx="1101013" cy="523220"/>
          </a:xfrm>
          <a:prstGeom prst="rect">
            <a:avLst/>
          </a:prstGeom>
          <a:noFill/>
        </p:spPr>
        <p:txBody>
          <a:bodyPr wrap="square" rtlCol="0">
            <a:spAutoFit/>
          </a:bodyPr>
          <a:lstStyle/>
          <a:p>
            <a:r>
              <a:rPr lang="en-GB" sz="2800" dirty="0">
                <a:solidFill>
                  <a:schemeClr val="bg1"/>
                </a:solidFill>
              </a:rPr>
              <a:t>NE</a:t>
            </a:r>
          </a:p>
        </p:txBody>
      </p:sp>
      <p:sp>
        <p:nvSpPr>
          <p:cNvPr id="17" name="TextBox 16">
            <a:extLst>
              <a:ext uri="{FF2B5EF4-FFF2-40B4-BE49-F238E27FC236}">
                <a16:creationId xmlns:a16="http://schemas.microsoft.com/office/drawing/2014/main" id="{65CB3191-2D51-4886-9235-48543F59220C}"/>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18" name="TextBox 17">
            <a:extLst>
              <a:ext uri="{FF2B5EF4-FFF2-40B4-BE49-F238E27FC236}">
                <a16:creationId xmlns:a16="http://schemas.microsoft.com/office/drawing/2014/main" id="{FE2832BA-ADB2-45CA-AD9F-CB36F2039911}"/>
              </a:ext>
            </a:extLst>
          </p:cNvPr>
          <p:cNvSpPr txBox="1"/>
          <p:nvPr/>
        </p:nvSpPr>
        <p:spPr>
          <a:xfrm>
            <a:off x="7950992" y="3258868"/>
            <a:ext cx="1101013" cy="523220"/>
          </a:xfrm>
          <a:prstGeom prst="rect">
            <a:avLst/>
          </a:prstGeom>
          <a:noFill/>
        </p:spPr>
        <p:txBody>
          <a:bodyPr wrap="square" rtlCol="0">
            <a:spAutoFit/>
          </a:bodyPr>
          <a:lstStyle/>
          <a:p>
            <a:r>
              <a:rPr lang="en-GB" sz="2800" dirty="0"/>
              <a:t>SE</a:t>
            </a:r>
          </a:p>
        </p:txBody>
      </p:sp>
      <p:sp>
        <p:nvSpPr>
          <p:cNvPr id="19" name="Arrow: Pentagon 18">
            <a:extLst>
              <a:ext uri="{FF2B5EF4-FFF2-40B4-BE49-F238E27FC236}">
                <a16:creationId xmlns:a16="http://schemas.microsoft.com/office/drawing/2014/main" id="{1D033034-E717-4E9A-BAED-0DB25FBF8D02}"/>
              </a:ext>
            </a:extLst>
          </p:cNvPr>
          <p:cNvSpPr/>
          <p:nvPr/>
        </p:nvSpPr>
        <p:spPr>
          <a:xfrm rot="18948493">
            <a:off x="2109950" y="3801222"/>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20" name="Rectangle 19">
            <a:extLst>
              <a:ext uri="{FF2B5EF4-FFF2-40B4-BE49-F238E27FC236}">
                <a16:creationId xmlns:a16="http://schemas.microsoft.com/office/drawing/2014/main" id="{0B291F46-1654-40B2-8D02-20D46CFB7E91}"/>
              </a:ext>
            </a:extLst>
          </p:cNvPr>
          <p:cNvSpPr/>
          <p:nvPr/>
        </p:nvSpPr>
        <p:spPr>
          <a:xfrm>
            <a:off x="2326640" y="3556002"/>
            <a:ext cx="238760" cy="226087"/>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hlinkClick r:id="rId5" action="ppaction://hlinksldjump"/>
            <a:extLst>
              <a:ext uri="{FF2B5EF4-FFF2-40B4-BE49-F238E27FC236}">
                <a16:creationId xmlns:a16="http://schemas.microsoft.com/office/drawing/2014/main" id="{1198886C-314F-448D-A302-B6166D0651C1}"/>
              </a:ext>
            </a:extLst>
          </p:cNvPr>
          <p:cNvSpPr/>
          <p:nvPr/>
        </p:nvSpPr>
        <p:spPr>
          <a:xfrm>
            <a:off x="2581423" y="3274110"/>
            <a:ext cx="238760" cy="226087"/>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2" name="Picture 21">
            <a:extLst>
              <a:ext uri="{FF2B5EF4-FFF2-40B4-BE49-F238E27FC236}">
                <a16:creationId xmlns:a16="http://schemas.microsoft.com/office/drawing/2014/main" id="{81096743-30EC-47DE-A894-6C6ABC13F52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23" name="TextBox 22">
            <a:extLst>
              <a:ext uri="{FF2B5EF4-FFF2-40B4-BE49-F238E27FC236}">
                <a16:creationId xmlns:a16="http://schemas.microsoft.com/office/drawing/2014/main" id="{08409439-CD95-4937-BF27-7B0CFD670FFC}"/>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24" name="TextBox 23">
            <a:extLst>
              <a:ext uri="{FF2B5EF4-FFF2-40B4-BE49-F238E27FC236}">
                <a16:creationId xmlns:a16="http://schemas.microsoft.com/office/drawing/2014/main" id="{9A4864FF-7957-43CB-8E8E-B222AC5EC3BA}"/>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25" name="TextBox 24">
            <a:extLst>
              <a:ext uri="{FF2B5EF4-FFF2-40B4-BE49-F238E27FC236}">
                <a16:creationId xmlns:a16="http://schemas.microsoft.com/office/drawing/2014/main" id="{912AFDE9-A00D-4261-9A3B-2F9DDA022C7C}"/>
              </a:ext>
            </a:extLst>
          </p:cNvPr>
          <p:cNvSpPr txBox="1"/>
          <p:nvPr/>
        </p:nvSpPr>
        <p:spPr>
          <a:xfrm>
            <a:off x="8279170" y="2359519"/>
            <a:ext cx="1101013" cy="646331"/>
          </a:xfrm>
          <a:prstGeom prst="rect">
            <a:avLst/>
          </a:prstGeom>
          <a:noFill/>
        </p:spPr>
        <p:txBody>
          <a:bodyPr wrap="square" rtlCol="0">
            <a:spAutoFit/>
          </a:bodyPr>
          <a:lstStyle/>
          <a:p>
            <a:r>
              <a:rPr lang="en-GB" sz="3600" dirty="0"/>
              <a:t>E</a:t>
            </a:r>
          </a:p>
        </p:txBody>
      </p:sp>
      <p:sp>
        <p:nvSpPr>
          <p:cNvPr id="26" name="TextBox 25">
            <a:extLst>
              <a:ext uri="{FF2B5EF4-FFF2-40B4-BE49-F238E27FC236}">
                <a16:creationId xmlns:a16="http://schemas.microsoft.com/office/drawing/2014/main" id="{E25B800B-F003-429B-9329-CCFADD737C73}"/>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27" name="TextBox 26">
            <a:extLst>
              <a:ext uri="{FF2B5EF4-FFF2-40B4-BE49-F238E27FC236}">
                <a16:creationId xmlns:a16="http://schemas.microsoft.com/office/drawing/2014/main" id="{C6D36C17-6B9D-4B7E-95F7-C14369DC77DD}"/>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28" name="TextBox 27">
            <a:extLst>
              <a:ext uri="{FF2B5EF4-FFF2-40B4-BE49-F238E27FC236}">
                <a16:creationId xmlns:a16="http://schemas.microsoft.com/office/drawing/2014/main" id="{D69599E7-D6A5-47E3-BB61-CF3ED02CDD62}"/>
              </a:ext>
            </a:extLst>
          </p:cNvPr>
          <p:cNvSpPr txBox="1"/>
          <p:nvPr/>
        </p:nvSpPr>
        <p:spPr>
          <a:xfrm>
            <a:off x="7846754" y="1602796"/>
            <a:ext cx="1101013" cy="523220"/>
          </a:xfrm>
          <a:prstGeom prst="rect">
            <a:avLst/>
          </a:prstGeom>
          <a:noFill/>
        </p:spPr>
        <p:txBody>
          <a:bodyPr wrap="square" rtlCol="0">
            <a:spAutoFit/>
          </a:bodyPr>
          <a:lstStyle/>
          <a:p>
            <a:r>
              <a:rPr lang="en-GB" sz="2800" dirty="0">
                <a:solidFill>
                  <a:schemeClr val="bg1"/>
                </a:solidFill>
              </a:rPr>
              <a:t>NE</a:t>
            </a:r>
          </a:p>
        </p:txBody>
      </p:sp>
      <p:sp>
        <p:nvSpPr>
          <p:cNvPr id="29" name="TextBox 28">
            <a:extLst>
              <a:ext uri="{FF2B5EF4-FFF2-40B4-BE49-F238E27FC236}">
                <a16:creationId xmlns:a16="http://schemas.microsoft.com/office/drawing/2014/main" id="{2927E77E-685C-43E3-8FB9-BD911B711C1E}"/>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30" name="TextBox 29">
            <a:extLst>
              <a:ext uri="{FF2B5EF4-FFF2-40B4-BE49-F238E27FC236}">
                <a16:creationId xmlns:a16="http://schemas.microsoft.com/office/drawing/2014/main" id="{AD5D5DF9-ACC6-4422-9736-B3BDCDF8C559}"/>
              </a:ext>
            </a:extLst>
          </p:cNvPr>
          <p:cNvSpPr txBox="1"/>
          <p:nvPr/>
        </p:nvSpPr>
        <p:spPr>
          <a:xfrm>
            <a:off x="7950992" y="3258868"/>
            <a:ext cx="1101013" cy="523220"/>
          </a:xfrm>
          <a:prstGeom prst="rect">
            <a:avLst/>
          </a:prstGeom>
          <a:noFill/>
        </p:spPr>
        <p:txBody>
          <a:bodyPr wrap="square" rtlCol="0">
            <a:spAutoFit/>
          </a:bodyPr>
          <a:lstStyle/>
          <a:p>
            <a:r>
              <a:rPr lang="en-GB" sz="2800" dirty="0"/>
              <a:t>SE</a:t>
            </a:r>
          </a:p>
        </p:txBody>
      </p:sp>
      <p:sp>
        <p:nvSpPr>
          <p:cNvPr id="31" name="Rectangle 30">
            <a:hlinkClick r:id="rId6" action="ppaction://hlinksldjump"/>
            <a:extLst>
              <a:ext uri="{FF2B5EF4-FFF2-40B4-BE49-F238E27FC236}">
                <a16:creationId xmlns:a16="http://schemas.microsoft.com/office/drawing/2014/main" id="{3A2462BD-EA7D-43C1-9245-564B8C262B34}"/>
              </a:ext>
            </a:extLst>
          </p:cNvPr>
          <p:cNvSpPr/>
          <p:nvPr/>
        </p:nvSpPr>
        <p:spPr>
          <a:xfrm>
            <a:off x="5700605" y="56894"/>
            <a:ext cx="914401" cy="3864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a:hlinkClick r:id="rId7" action="ppaction://hlinksldjump"/>
            <a:extLst>
              <a:ext uri="{FF2B5EF4-FFF2-40B4-BE49-F238E27FC236}">
                <a16:creationId xmlns:a16="http://schemas.microsoft.com/office/drawing/2014/main" id="{5BFB6BDA-A51A-4778-9207-4FFA5D13D7FE}"/>
              </a:ext>
            </a:extLst>
          </p:cNvPr>
          <p:cNvSpPr/>
          <p:nvPr/>
        </p:nvSpPr>
        <p:spPr>
          <a:xfrm>
            <a:off x="7178157" y="1359408"/>
            <a:ext cx="469411" cy="4300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32">
            <a:hlinkClick r:id="rId6" action="ppaction://hlinksldjump"/>
            <a:extLst>
              <a:ext uri="{FF2B5EF4-FFF2-40B4-BE49-F238E27FC236}">
                <a16:creationId xmlns:a16="http://schemas.microsoft.com/office/drawing/2014/main" id="{91CC7324-0FB5-46DF-9952-151BCE0D44A8}"/>
              </a:ext>
            </a:extLst>
          </p:cNvPr>
          <p:cNvSpPr/>
          <p:nvPr/>
        </p:nvSpPr>
        <p:spPr>
          <a:xfrm>
            <a:off x="7884796" y="1690689"/>
            <a:ext cx="533781" cy="414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a:hlinkClick r:id="rId8" action="ppaction://hlinksldjump"/>
            <a:extLst>
              <a:ext uri="{FF2B5EF4-FFF2-40B4-BE49-F238E27FC236}">
                <a16:creationId xmlns:a16="http://schemas.microsoft.com/office/drawing/2014/main" id="{7091F192-161B-4117-A9B1-3211CDE49E18}"/>
              </a:ext>
            </a:extLst>
          </p:cNvPr>
          <p:cNvSpPr/>
          <p:nvPr/>
        </p:nvSpPr>
        <p:spPr>
          <a:xfrm>
            <a:off x="8237706" y="2422616"/>
            <a:ext cx="533781" cy="414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a:hlinkClick r:id="rId9" action="ppaction://hlinksldjump"/>
            <a:extLst>
              <a:ext uri="{FF2B5EF4-FFF2-40B4-BE49-F238E27FC236}">
                <a16:creationId xmlns:a16="http://schemas.microsoft.com/office/drawing/2014/main" id="{42EED98F-26C1-449E-88A3-2B266BC94566}"/>
              </a:ext>
            </a:extLst>
          </p:cNvPr>
          <p:cNvSpPr/>
          <p:nvPr/>
        </p:nvSpPr>
        <p:spPr>
          <a:xfrm>
            <a:off x="8012279" y="3313389"/>
            <a:ext cx="533781" cy="414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35">
            <a:hlinkClick r:id="rId10" action="ppaction://hlinksldjump"/>
            <a:extLst>
              <a:ext uri="{FF2B5EF4-FFF2-40B4-BE49-F238E27FC236}">
                <a16:creationId xmlns:a16="http://schemas.microsoft.com/office/drawing/2014/main" id="{2599FC8F-6FFD-42F7-863B-0F2C4DAA653F}"/>
              </a:ext>
            </a:extLst>
          </p:cNvPr>
          <p:cNvSpPr/>
          <p:nvPr/>
        </p:nvSpPr>
        <p:spPr>
          <a:xfrm>
            <a:off x="7193690" y="3603695"/>
            <a:ext cx="533781" cy="414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hlinkClick r:id="rId5" action="ppaction://hlinksldjump"/>
            <a:extLst>
              <a:ext uri="{FF2B5EF4-FFF2-40B4-BE49-F238E27FC236}">
                <a16:creationId xmlns:a16="http://schemas.microsoft.com/office/drawing/2014/main" id="{2E77222C-52C8-4B2E-89BD-3935CB00B57D}"/>
              </a:ext>
            </a:extLst>
          </p:cNvPr>
          <p:cNvSpPr/>
          <p:nvPr/>
        </p:nvSpPr>
        <p:spPr>
          <a:xfrm>
            <a:off x="6274304" y="3313389"/>
            <a:ext cx="533781" cy="414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hlinkClick r:id="rId11" action="ppaction://hlinksldjump"/>
            <a:extLst>
              <a:ext uri="{FF2B5EF4-FFF2-40B4-BE49-F238E27FC236}">
                <a16:creationId xmlns:a16="http://schemas.microsoft.com/office/drawing/2014/main" id="{C799A99B-E501-4BD5-9780-C075BCA35C97}"/>
              </a:ext>
            </a:extLst>
          </p:cNvPr>
          <p:cNvSpPr/>
          <p:nvPr/>
        </p:nvSpPr>
        <p:spPr>
          <a:xfrm>
            <a:off x="6055768" y="2489393"/>
            <a:ext cx="533781" cy="414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a:hlinkClick r:id="rId12" action="ppaction://hlinksldjump"/>
            <a:extLst>
              <a:ext uri="{FF2B5EF4-FFF2-40B4-BE49-F238E27FC236}">
                <a16:creationId xmlns:a16="http://schemas.microsoft.com/office/drawing/2014/main" id="{4189ACA7-CCF5-464F-8696-29A8157CFE15}"/>
              </a:ext>
            </a:extLst>
          </p:cNvPr>
          <p:cNvSpPr/>
          <p:nvPr/>
        </p:nvSpPr>
        <p:spPr>
          <a:xfrm>
            <a:off x="6301567" y="1690688"/>
            <a:ext cx="533781" cy="41417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a:hlinkClick r:id="" action="ppaction://noaction"/>
            <a:extLst>
              <a:ext uri="{FF2B5EF4-FFF2-40B4-BE49-F238E27FC236}">
                <a16:creationId xmlns:a16="http://schemas.microsoft.com/office/drawing/2014/main" id="{3A640865-68C6-432C-9848-146E5D76CDB0}"/>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Rectangle 40">
            <a:hlinkClick r:id="rId13" action="ppaction://hlinksldjump"/>
            <a:extLst>
              <a:ext uri="{FF2B5EF4-FFF2-40B4-BE49-F238E27FC236}">
                <a16:creationId xmlns:a16="http://schemas.microsoft.com/office/drawing/2014/main" id="{2B480C5D-9A5A-4F9C-AC62-634656530F48}"/>
              </a:ext>
            </a:extLst>
          </p:cNvPr>
          <p:cNvSpPr/>
          <p:nvPr/>
        </p:nvSpPr>
        <p:spPr>
          <a:xfrm>
            <a:off x="5310505" y="5542916"/>
            <a:ext cx="250848"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ctangle 41">
            <a:hlinkClick r:id="rId6" action="ppaction://hlinksldjump"/>
            <a:extLst>
              <a:ext uri="{FF2B5EF4-FFF2-40B4-BE49-F238E27FC236}">
                <a16:creationId xmlns:a16="http://schemas.microsoft.com/office/drawing/2014/main" id="{E7255CBF-7457-4BB2-9754-03D20B381434}"/>
              </a:ext>
            </a:extLst>
          </p:cNvPr>
          <p:cNvSpPr/>
          <p:nvPr/>
        </p:nvSpPr>
        <p:spPr>
          <a:xfrm>
            <a:off x="5040631" y="5542916"/>
            <a:ext cx="250848"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Rectangle 42">
            <a:hlinkClick r:id="rId14" action="ppaction://hlinksldjump"/>
            <a:extLst>
              <a:ext uri="{FF2B5EF4-FFF2-40B4-BE49-F238E27FC236}">
                <a16:creationId xmlns:a16="http://schemas.microsoft.com/office/drawing/2014/main" id="{5AFD4C91-E3CD-4218-B0FC-6CAA30E46B39}"/>
              </a:ext>
            </a:extLst>
          </p:cNvPr>
          <p:cNvSpPr/>
          <p:nvPr/>
        </p:nvSpPr>
        <p:spPr>
          <a:xfrm>
            <a:off x="6638033" y="62926"/>
            <a:ext cx="1246763" cy="3834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a:hlinkClick r:id="rId15" action="ppaction://hlinksldjump"/>
            <a:extLst>
              <a:ext uri="{FF2B5EF4-FFF2-40B4-BE49-F238E27FC236}">
                <a16:creationId xmlns:a16="http://schemas.microsoft.com/office/drawing/2014/main" id="{EDBF8D22-ECB8-47EC-AF19-29861862D32F}"/>
              </a:ext>
            </a:extLst>
          </p:cNvPr>
          <p:cNvSpPr/>
          <p:nvPr/>
        </p:nvSpPr>
        <p:spPr>
          <a:xfrm>
            <a:off x="7884795" y="56895"/>
            <a:ext cx="1246763" cy="3834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TextBox 44">
            <a:extLst>
              <a:ext uri="{FF2B5EF4-FFF2-40B4-BE49-F238E27FC236}">
                <a16:creationId xmlns:a16="http://schemas.microsoft.com/office/drawing/2014/main" id="{14A96BA4-0F41-4FCE-AFD1-EAB88A31E767}"/>
              </a:ext>
            </a:extLst>
          </p:cNvPr>
          <p:cNvSpPr txBox="1"/>
          <p:nvPr/>
        </p:nvSpPr>
        <p:spPr>
          <a:xfrm>
            <a:off x="9237305" y="56895"/>
            <a:ext cx="2864499" cy="2585323"/>
          </a:xfrm>
          <a:prstGeom prst="rect">
            <a:avLst/>
          </a:prstGeom>
          <a:noFill/>
        </p:spPr>
        <p:txBody>
          <a:bodyPr wrap="square" rtlCol="0">
            <a:spAutoFit/>
          </a:bodyPr>
          <a:lstStyle/>
          <a:p>
            <a:r>
              <a:rPr lang="en-GB" dirty="0"/>
              <a:t>Use case 2.5</a:t>
            </a:r>
          </a:p>
          <a:p>
            <a:endParaRPr lang="en-GB" dirty="0"/>
          </a:p>
          <a:p>
            <a:r>
              <a:rPr lang="en-GB" dirty="0"/>
              <a:t>Task 8: Pull an action card</a:t>
            </a:r>
          </a:p>
          <a:p>
            <a:endParaRPr lang="en-GB" dirty="0"/>
          </a:p>
          <a:p>
            <a:r>
              <a:rPr lang="en-GB" dirty="0"/>
              <a:t>Action: Click move when facing treasure island</a:t>
            </a:r>
          </a:p>
          <a:p>
            <a:endParaRPr lang="en-GB" dirty="0"/>
          </a:p>
          <a:p>
            <a:r>
              <a:rPr lang="en-GB" dirty="0"/>
              <a:t>Result: Ship will move towards the island</a:t>
            </a:r>
          </a:p>
        </p:txBody>
      </p:sp>
    </p:spTree>
    <p:extLst>
      <p:ext uri="{BB962C8B-B14F-4D97-AF65-F5344CB8AC3E}">
        <p14:creationId xmlns:p14="http://schemas.microsoft.com/office/powerpoint/2010/main" val="1868693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10;&#10;Description automatically generated with low confidence">
            <a:extLst>
              <a:ext uri="{FF2B5EF4-FFF2-40B4-BE49-F238E27FC236}">
                <a16:creationId xmlns:a16="http://schemas.microsoft.com/office/drawing/2014/main" id="{9828087E-EE8B-4FF5-8BAB-06CF99E675E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2"/>
            <a:ext cx="9144001" cy="6857999"/>
          </a:xfrm>
          <a:prstGeom prst="rect">
            <a:avLst/>
          </a:prstGeom>
        </p:spPr>
      </p:pic>
      <p:sp>
        <p:nvSpPr>
          <p:cNvPr id="5" name="Arrow: Pentagon 4">
            <a:extLst>
              <a:ext uri="{FF2B5EF4-FFF2-40B4-BE49-F238E27FC236}">
                <a16:creationId xmlns:a16="http://schemas.microsoft.com/office/drawing/2014/main" id="{1D22B4AB-8FAF-45CC-AF83-970E79C3B24F}"/>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55925DE6-FEEB-49BF-A8AF-741A2F2D4353}"/>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14F91F74-5C7F-4095-9FD6-B0B408B99575}"/>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C3F74C44-C52B-4FE1-8CB7-3C2A9DFEBFEF}"/>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sp>
        <p:nvSpPr>
          <p:cNvPr id="10" name="Arrow: Pentagon 9">
            <a:extLst>
              <a:ext uri="{FF2B5EF4-FFF2-40B4-BE49-F238E27FC236}">
                <a16:creationId xmlns:a16="http://schemas.microsoft.com/office/drawing/2014/main" id="{76106F44-7ED5-4AB6-AD1C-1FC9748EFE76}"/>
              </a:ext>
            </a:extLst>
          </p:cNvPr>
          <p:cNvSpPr/>
          <p:nvPr/>
        </p:nvSpPr>
        <p:spPr>
          <a:xfrm rot="18948493">
            <a:off x="2617405" y="3291197"/>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11" name="Rectangle 10">
            <a:hlinkClick r:id="" action="ppaction://noaction"/>
            <a:extLst>
              <a:ext uri="{FF2B5EF4-FFF2-40B4-BE49-F238E27FC236}">
                <a16:creationId xmlns:a16="http://schemas.microsoft.com/office/drawing/2014/main" id="{F368A7AF-B48D-4CFE-9E35-0D64EFB8C298}"/>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0D4ECABD-B413-4689-A308-5298F97B1AB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13" name="TextBox 12">
            <a:extLst>
              <a:ext uri="{FF2B5EF4-FFF2-40B4-BE49-F238E27FC236}">
                <a16:creationId xmlns:a16="http://schemas.microsoft.com/office/drawing/2014/main" id="{32FE50E6-FCB5-4D66-A3FF-278A4608FFE5}"/>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14" name="TextBox 13">
            <a:extLst>
              <a:ext uri="{FF2B5EF4-FFF2-40B4-BE49-F238E27FC236}">
                <a16:creationId xmlns:a16="http://schemas.microsoft.com/office/drawing/2014/main" id="{F2413EF3-0E4C-4976-94DD-0C17502DBEB0}"/>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15" name="TextBox 14">
            <a:extLst>
              <a:ext uri="{FF2B5EF4-FFF2-40B4-BE49-F238E27FC236}">
                <a16:creationId xmlns:a16="http://schemas.microsoft.com/office/drawing/2014/main" id="{28BB9491-D677-4186-9C6C-7EC705E45B39}"/>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16" name="TextBox 15">
            <a:extLst>
              <a:ext uri="{FF2B5EF4-FFF2-40B4-BE49-F238E27FC236}">
                <a16:creationId xmlns:a16="http://schemas.microsoft.com/office/drawing/2014/main" id="{830421B1-3881-4A98-8555-39F7C17BE0A3}"/>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17" name="TextBox 16">
            <a:extLst>
              <a:ext uri="{FF2B5EF4-FFF2-40B4-BE49-F238E27FC236}">
                <a16:creationId xmlns:a16="http://schemas.microsoft.com/office/drawing/2014/main" id="{D173EFB8-49ED-4AD9-8D29-F17C995439F4}"/>
              </a:ext>
            </a:extLst>
          </p:cNvPr>
          <p:cNvSpPr txBox="1"/>
          <p:nvPr/>
        </p:nvSpPr>
        <p:spPr>
          <a:xfrm>
            <a:off x="7846754" y="1602796"/>
            <a:ext cx="1101013" cy="523220"/>
          </a:xfrm>
          <a:prstGeom prst="rect">
            <a:avLst/>
          </a:prstGeom>
          <a:noFill/>
        </p:spPr>
        <p:txBody>
          <a:bodyPr wrap="square" rtlCol="0">
            <a:spAutoFit/>
          </a:bodyPr>
          <a:lstStyle/>
          <a:p>
            <a:r>
              <a:rPr lang="en-GB" sz="2800" dirty="0">
                <a:solidFill>
                  <a:schemeClr val="bg1"/>
                </a:solidFill>
              </a:rPr>
              <a:t>NE</a:t>
            </a:r>
          </a:p>
        </p:txBody>
      </p:sp>
      <p:sp>
        <p:nvSpPr>
          <p:cNvPr id="18" name="TextBox 17">
            <a:extLst>
              <a:ext uri="{FF2B5EF4-FFF2-40B4-BE49-F238E27FC236}">
                <a16:creationId xmlns:a16="http://schemas.microsoft.com/office/drawing/2014/main" id="{A6B47867-5523-428A-90C4-F5002A5722C7}"/>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27" name="TextBox 26">
            <a:extLst>
              <a:ext uri="{FF2B5EF4-FFF2-40B4-BE49-F238E27FC236}">
                <a16:creationId xmlns:a16="http://schemas.microsoft.com/office/drawing/2014/main" id="{BA385165-E73E-4C42-ACF0-173946E758C3}"/>
              </a:ext>
            </a:extLst>
          </p:cNvPr>
          <p:cNvSpPr txBox="1"/>
          <p:nvPr/>
        </p:nvSpPr>
        <p:spPr>
          <a:xfrm>
            <a:off x="7901624" y="3224016"/>
            <a:ext cx="1101013" cy="523220"/>
          </a:xfrm>
          <a:prstGeom prst="rect">
            <a:avLst/>
          </a:prstGeom>
          <a:noFill/>
        </p:spPr>
        <p:txBody>
          <a:bodyPr wrap="square" rtlCol="0">
            <a:spAutoFit/>
          </a:bodyPr>
          <a:lstStyle/>
          <a:p>
            <a:r>
              <a:rPr lang="en-GB" sz="2800" dirty="0"/>
              <a:t>SE</a:t>
            </a:r>
          </a:p>
        </p:txBody>
      </p:sp>
      <p:sp>
        <p:nvSpPr>
          <p:cNvPr id="28" name="TextBox 27">
            <a:extLst>
              <a:ext uri="{FF2B5EF4-FFF2-40B4-BE49-F238E27FC236}">
                <a16:creationId xmlns:a16="http://schemas.microsoft.com/office/drawing/2014/main" id="{3BAF8B12-0648-4D62-A117-6B62925CEAB6}"/>
              </a:ext>
            </a:extLst>
          </p:cNvPr>
          <p:cNvSpPr txBox="1"/>
          <p:nvPr/>
        </p:nvSpPr>
        <p:spPr>
          <a:xfrm>
            <a:off x="8274567" y="2343513"/>
            <a:ext cx="1101013" cy="646331"/>
          </a:xfrm>
          <a:prstGeom prst="rect">
            <a:avLst/>
          </a:prstGeom>
          <a:noFill/>
        </p:spPr>
        <p:txBody>
          <a:bodyPr wrap="square" rtlCol="0">
            <a:spAutoFit/>
          </a:bodyPr>
          <a:lstStyle/>
          <a:p>
            <a:r>
              <a:rPr lang="en-GB" sz="3600" dirty="0"/>
              <a:t>E</a:t>
            </a:r>
          </a:p>
        </p:txBody>
      </p:sp>
      <p:sp>
        <p:nvSpPr>
          <p:cNvPr id="29" name="TextBox 28">
            <a:extLst>
              <a:ext uri="{FF2B5EF4-FFF2-40B4-BE49-F238E27FC236}">
                <a16:creationId xmlns:a16="http://schemas.microsoft.com/office/drawing/2014/main" id="{8F665E81-20E1-46C5-881D-5D3DB4BF992C}"/>
              </a:ext>
            </a:extLst>
          </p:cNvPr>
          <p:cNvSpPr txBox="1"/>
          <p:nvPr/>
        </p:nvSpPr>
        <p:spPr>
          <a:xfrm>
            <a:off x="9218646" y="111968"/>
            <a:ext cx="2873828" cy="2308324"/>
          </a:xfrm>
          <a:prstGeom prst="rect">
            <a:avLst/>
          </a:prstGeom>
          <a:noFill/>
        </p:spPr>
        <p:txBody>
          <a:bodyPr wrap="square" rtlCol="0">
            <a:spAutoFit/>
          </a:bodyPr>
          <a:lstStyle/>
          <a:p>
            <a:r>
              <a:rPr lang="en-GB" dirty="0"/>
              <a:t>Use case 2.5</a:t>
            </a:r>
          </a:p>
          <a:p>
            <a:endParaRPr lang="en-GB" dirty="0"/>
          </a:p>
          <a:p>
            <a:r>
              <a:rPr lang="en-GB" dirty="0"/>
              <a:t>Task 8: Pull an action card</a:t>
            </a:r>
          </a:p>
          <a:p>
            <a:endParaRPr lang="en-GB" dirty="0"/>
          </a:p>
          <a:p>
            <a:r>
              <a:rPr lang="en-GB" dirty="0"/>
              <a:t>Action: Turn around to face pirate island</a:t>
            </a:r>
          </a:p>
          <a:p>
            <a:endParaRPr lang="en-GB" dirty="0"/>
          </a:p>
          <a:p>
            <a:r>
              <a:rPr lang="en-GB" dirty="0"/>
              <a:t>Result: Ship will rotate</a:t>
            </a:r>
          </a:p>
        </p:txBody>
      </p:sp>
      <p:sp>
        <p:nvSpPr>
          <p:cNvPr id="21" name="Rectangle: Rounded Corners 20">
            <a:extLst>
              <a:ext uri="{FF2B5EF4-FFF2-40B4-BE49-F238E27FC236}">
                <a16:creationId xmlns:a16="http://schemas.microsoft.com/office/drawing/2014/main" id="{0A2B89DF-DE42-4AC5-BB2B-8EFE6BCFE90A}"/>
              </a:ext>
            </a:extLst>
          </p:cNvPr>
          <p:cNvSpPr/>
          <p:nvPr/>
        </p:nvSpPr>
        <p:spPr>
          <a:xfrm>
            <a:off x="1102817" y="5948395"/>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20" name="TextBox 19">
            <a:extLst>
              <a:ext uri="{FF2B5EF4-FFF2-40B4-BE49-F238E27FC236}">
                <a16:creationId xmlns:a16="http://schemas.microsoft.com/office/drawing/2014/main" id="{4C3CBA8A-2F12-429F-A3E2-2C68C7979327}"/>
              </a:ext>
            </a:extLst>
          </p:cNvPr>
          <p:cNvSpPr txBox="1"/>
          <p:nvPr/>
        </p:nvSpPr>
        <p:spPr>
          <a:xfrm>
            <a:off x="1102817" y="5926535"/>
            <a:ext cx="3389621" cy="830997"/>
          </a:xfrm>
          <a:prstGeom prst="rect">
            <a:avLst/>
          </a:prstGeom>
          <a:noFill/>
        </p:spPr>
        <p:txBody>
          <a:bodyPr wrap="square">
            <a:spAutoFit/>
          </a:bodyPr>
          <a:lstStyle/>
          <a:p>
            <a:r>
              <a:rPr lang="en-GB" sz="1200" dirty="0"/>
              <a:t>Kidd's chart (Keep this card). You may sail to the far side of Pirate Island, on to the square marked with an anchor. Land this chart there, and take treasure up to 7 in total value from Treasure Island.</a:t>
            </a:r>
          </a:p>
        </p:txBody>
      </p:sp>
    </p:spTree>
    <p:extLst>
      <p:ext uri="{BB962C8B-B14F-4D97-AF65-F5344CB8AC3E}">
        <p14:creationId xmlns:p14="http://schemas.microsoft.com/office/powerpoint/2010/main" val="397243544"/>
      </p:ext>
    </p:extLst>
  </p:cSld>
  <p:clrMapOvr>
    <a:masterClrMapping/>
  </p:clrMapOvr>
  <mc:AlternateContent xmlns:mc="http://schemas.openxmlformats.org/markup-compatibility/2006" xmlns:p14="http://schemas.microsoft.com/office/powerpoint/2010/main">
    <mc:Choice Requires="p14">
      <p:transition spd="slow" p14:dur="2000" advTm="2783"/>
    </mc:Choice>
    <mc:Fallback xmlns="">
      <p:transition spd="slow" advTm="2783"/>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10;&#10;Description automatically generated with low confidence">
            <a:extLst>
              <a:ext uri="{FF2B5EF4-FFF2-40B4-BE49-F238E27FC236}">
                <a16:creationId xmlns:a16="http://schemas.microsoft.com/office/drawing/2014/main" id="{9828087E-EE8B-4FF5-8BAB-06CF99E675E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2"/>
            <a:ext cx="9144001" cy="6857999"/>
          </a:xfrm>
          <a:prstGeom prst="rect">
            <a:avLst/>
          </a:prstGeom>
        </p:spPr>
      </p:pic>
      <p:sp>
        <p:nvSpPr>
          <p:cNvPr id="5" name="Arrow: Pentagon 4">
            <a:extLst>
              <a:ext uri="{FF2B5EF4-FFF2-40B4-BE49-F238E27FC236}">
                <a16:creationId xmlns:a16="http://schemas.microsoft.com/office/drawing/2014/main" id="{1D22B4AB-8FAF-45CC-AF83-970E79C3B24F}"/>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55925DE6-FEEB-49BF-A8AF-741A2F2D4353}"/>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14F91F74-5C7F-4095-9FD6-B0B408B99575}"/>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C3F74C44-C52B-4FE1-8CB7-3C2A9DFEBFEF}"/>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sp>
        <p:nvSpPr>
          <p:cNvPr id="10" name="Arrow: Pentagon 9">
            <a:extLst>
              <a:ext uri="{FF2B5EF4-FFF2-40B4-BE49-F238E27FC236}">
                <a16:creationId xmlns:a16="http://schemas.microsoft.com/office/drawing/2014/main" id="{76106F44-7ED5-4AB6-AD1C-1FC9748EFE76}"/>
              </a:ext>
            </a:extLst>
          </p:cNvPr>
          <p:cNvSpPr/>
          <p:nvPr/>
        </p:nvSpPr>
        <p:spPr>
          <a:xfrm rot="8327118">
            <a:off x="2569150" y="3347521"/>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11" name="Rectangle 10">
            <a:hlinkClick r:id="" action="ppaction://noaction"/>
            <a:extLst>
              <a:ext uri="{FF2B5EF4-FFF2-40B4-BE49-F238E27FC236}">
                <a16:creationId xmlns:a16="http://schemas.microsoft.com/office/drawing/2014/main" id="{F368A7AF-B48D-4CFE-9E35-0D64EFB8C298}"/>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0D4ECABD-B413-4689-A308-5298F97B1AB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13" name="TextBox 12">
            <a:extLst>
              <a:ext uri="{FF2B5EF4-FFF2-40B4-BE49-F238E27FC236}">
                <a16:creationId xmlns:a16="http://schemas.microsoft.com/office/drawing/2014/main" id="{32FE50E6-FCB5-4D66-A3FF-278A4608FFE5}"/>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14" name="TextBox 13">
            <a:extLst>
              <a:ext uri="{FF2B5EF4-FFF2-40B4-BE49-F238E27FC236}">
                <a16:creationId xmlns:a16="http://schemas.microsoft.com/office/drawing/2014/main" id="{F2413EF3-0E4C-4976-94DD-0C17502DBEB0}"/>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15" name="TextBox 14">
            <a:extLst>
              <a:ext uri="{FF2B5EF4-FFF2-40B4-BE49-F238E27FC236}">
                <a16:creationId xmlns:a16="http://schemas.microsoft.com/office/drawing/2014/main" id="{28BB9491-D677-4186-9C6C-7EC705E45B39}"/>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16" name="TextBox 15">
            <a:extLst>
              <a:ext uri="{FF2B5EF4-FFF2-40B4-BE49-F238E27FC236}">
                <a16:creationId xmlns:a16="http://schemas.microsoft.com/office/drawing/2014/main" id="{830421B1-3881-4A98-8555-39F7C17BE0A3}"/>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17" name="TextBox 16">
            <a:extLst>
              <a:ext uri="{FF2B5EF4-FFF2-40B4-BE49-F238E27FC236}">
                <a16:creationId xmlns:a16="http://schemas.microsoft.com/office/drawing/2014/main" id="{D173EFB8-49ED-4AD9-8D29-F17C995439F4}"/>
              </a:ext>
            </a:extLst>
          </p:cNvPr>
          <p:cNvSpPr txBox="1"/>
          <p:nvPr/>
        </p:nvSpPr>
        <p:spPr>
          <a:xfrm>
            <a:off x="7846754" y="1602796"/>
            <a:ext cx="1101013" cy="523220"/>
          </a:xfrm>
          <a:prstGeom prst="rect">
            <a:avLst/>
          </a:prstGeom>
          <a:noFill/>
        </p:spPr>
        <p:txBody>
          <a:bodyPr wrap="square" rtlCol="0">
            <a:spAutoFit/>
          </a:bodyPr>
          <a:lstStyle/>
          <a:p>
            <a:r>
              <a:rPr lang="en-GB" sz="2800" dirty="0"/>
              <a:t>NE</a:t>
            </a:r>
          </a:p>
        </p:txBody>
      </p:sp>
      <p:sp>
        <p:nvSpPr>
          <p:cNvPr id="18" name="TextBox 17">
            <a:extLst>
              <a:ext uri="{FF2B5EF4-FFF2-40B4-BE49-F238E27FC236}">
                <a16:creationId xmlns:a16="http://schemas.microsoft.com/office/drawing/2014/main" id="{A6B47867-5523-428A-90C4-F5002A5722C7}"/>
              </a:ext>
            </a:extLst>
          </p:cNvPr>
          <p:cNvSpPr txBox="1"/>
          <p:nvPr/>
        </p:nvSpPr>
        <p:spPr>
          <a:xfrm>
            <a:off x="6210940" y="3237211"/>
            <a:ext cx="1101013" cy="523220"/>
          </a:xfrm>
          <a:prstGeom prst="rect">
            <a:avLst/>
          </a:prstGeom>
          <a:noFill/>
        </p:spPr>
        <p:txBody>
          <a:bodyPr wrap="square" rtlCol="0">
            <a:spAutoFit/>
          </a:bodyPr>
          <a:lstStyle/>
          <a:p>
            <a:r>
              <a:rPr lang="en-GB" sz="2800" dirty="0">
                <a:solidFill>
                  <a:schemeClr val="bg1"/>
                </a:solidFill>
              </a:rPr>
              <a:t>SW</a:t>
            </a:r>
          </a:p>
        </p:txBody>
      </p:sp>
      <p:sp>
        <p:nvSpPr>
          <p:cNvPr id="27" name="TextBox 26">
            <a:extLst>
              <a:ext uri="{FF2B5EF4-FFF2-40B4-BE49-F238E27FC236}">
                <a16:creationId xmlns:a16="http://schemas.microsoft.com/office/drawing/2014/main" id="{BA385165-E73E-4C42-ACF0-173946E758C3}"/>
              </a:ext>
            </a:extLst>
          </p:cNvPr>
          <p:cNvSpPr txBox="1"/>
          <p:nvPr/>
        </p:nvSpPr>
        <p:spPr>
          <a:xfrm>
            <a:off x="7901624" y="3224016"/>
            <a:ext cx="1101013" cy="523220"/>
          </a:xfrm>
          <a:prstGeom prst="rect">
            <a:avLst/>
          </a:prstGeom>
          <a:noFill/>
        </p:spPr>
        <p:txBody>
          <a:bodyPr wrap="square" rtlCol="0">
            <a:spAutoFit/>
          </a:bodyPr>
          <a:lstStyle/>
          <a:p>
            <a:r>
              <a:rPr lang="en-GB" sz="2800" dirty="0"/>
              <a:t>SE</a:t>
            </a:r>
          </a:p>
        </p:txBody>
      </p:sp>
      <p:sp>
        <p:nvSpPr>
          <p:cNvPr id="28" name="TextBox 27">
            <a:extLst>
              <a:ext uri="{FF2B5EF4-FFF2-40B4-BE49-F238E27FC236}">
                <a16:creationId xmlns:a16="http://schemas.microsoft.com/office/drawing/2014/main" id="{3BAF8B12-0648-4D62-A117-6B62925CEAB6}"/>
              </a:ext>
            </a:extLst>
          </p:cNvPr>
          <p:cNvSpPr txBox="1"/>
          <p:nvPr/>
        </p:nvSpPr>
        <p:spPr>
          <a:xfrm>
            <a:off x="8274567" y="2343513"/>
            <a:ext cx="1101013" cy="646331"/>
          </a:xfrm>
          <a:prstGeom prst="rect">
            <a:avLst/>
          </a:prstGeom>
          <a:noFill/>
        </p:spPr>
        <p:txBody>
          <a:bodyPr wrap="square" rtlCol="0">
            <a:spAutoFit/>
          </a:bodyPr>
          <a:lstStyle/>
          <a:p>
            <a:r>
              <a:rPr lang="en-GB" sz="3600" dirty="0"/>
              <a:t>E</a:t>
            </a:r>
          </a:p>
        </p:txBody>
      </p:sp>
      <p:sp>
        <p:nvSpPr>
          <p:cNvPr id="29" name="TextBox 28">
            <a:extLst>
              <a:ext uri="{FF2B5EF4-FFF2-40B4-BE49-F238E27FC236}">
                <a16:creationId xmlns:a16="http://schemas.microsoft.com/office/drawing/2014/main" id="{8F665E81-20E1-46C5-881D-5D3DB4BF992C}"/>
              </a:ext>
            </a:extLst>
          </p:cNvPr>
          <p:cNvSpPr txBox="1"/>
          <p:nvPr/>
        </p:nvSpPr>
        <p:spPr>
          <a:xfrm>
            <a:off x="9218646" y="111968"/>
            <a:ext cx="2873828" cy="2585323"/>
          </a:xfrm>
          <a:prstGeom prst="rect">
            <a:avLst/>
          </a:prstGeom>
          <a:noFill/>
        </p:spPr>
        <p:txBody>
          <a:bodyPr wrap="square" rtlCol="0">
            <a:spAutoFit/>
          </a:bodyPr>
          <a:lstStyle/>
          <a:p>
            <a:r>
              <a:rPr lang="en-GB" dirty="0"/>
              <a:t>Use case 2.5</a:t>
            </a:r>
          </a:p>
          <a:p>
            <a:endParaRPr lang="en-GB" dirty="0"/>
          </a:p>
          <a:p>
            <a:r>
              <a:rPr lang="en-GB" dirty="0"/>
              <a:t>Task 8: Pull an action card</a:t>
            </a:r>
          </a:p>
          <a:p>
            <a:endParaRPr lang="en-GB" dirty="0"/>
          </a:p>
          <a:p>
            <a:r>
              <a:rPr lang="en-GB" dirty="0"/>
              <a:t>Action: Head towards pirate island</a:t>
            </a:r>
          </a:p>
          <a:p>
            <a:endParaRPr lang="en-GB" dirty="0"/>
          </a:p>
          <a:p>
            <a:r>
              <a:rPr lang="en-GB" dirty="0"/>
              <a:t>Result: Ship will move towards the island</a:t>
            </a:r>
          </a:p>
        </p:txBody>
      </p:sp>
      <p:sp>
        <p:nvSpPr>
          <p:cNvPr id="21" name="Rectangle: Rounded Corners 20">
            <a:extLst>
              <a:ext uri="{FF2B5EF4-FFF2-40B4-BE49-F238E27FC236}">
                <a16:creationId xmlns:a16="http://schemas.microsoft.com/office/drawing/2014/main" id="{0A2B89DF-DE42-4AC5-BB2B-8EFE6BCFE90A}"/>
              </a:ext>
            </a:extLst>
          </p:cNvPr>
          <p:cNvSpPr/>
          <p:nvPr/>
        </p:nvSpPr>
        <p:spPr>
          <a:xfrm>
            <a:off x="1102817" y="5948395"/>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22" name="Rectangle 21">
            <a:extLst>
              <a:ext uri="{FF2B5EF4-FFF2-40B4-BE49-F238E27FC236}">
                <a16:creationId xmlns:a16="http://schemas.microsoft.com/office/drawing/2014/main" id="{F52C8584-8443-4FD9-9B77-C68E89DAC5E9}"/>
              </a:ext>
            </a:extLst>
          </p:cNvPr>
          <p:cNvSpPr/>
          <p:nvPr/>
        </p:nvSpPr>
        <p:spPr>
          <a:xfrm>
            <a:off x="2326640" y="3556002"/>
            <a:ext cx="238760" cy="226087"/>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id="{59C18A2C-096F-4106-BC59-100FA57BB777}"/>
              </a:ext>
            </a:extLst>
          </p:cNvPr>
          <p:cNvSpPr/>
          <p:nvPr/>
        </p:nvSpPr>
        <p:spPr>
          <a:xfrm>
            <a:off x="2080080" y="3792756"/>
            <a:ext cx="238760" cy="226087"/>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id="{1B694828-21B6-41CC-92EB-0767BD0E545E}"/>
              </a:ext>
            </a:extLst>
          </p:cNvPr>
          <p:cNvSpPr/>
          <p:nvPr/>
        </p:nvSpPr>
        <p:spPr>
          <a:xfrm>
            <a:off x="1838780" y="4040703"/>
            <a:ext cx="238760" cy="226087"/>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24">
            <a:extLst>
              <a:ext uri="{FF2B5EF4-FFF2-40B4-BE49-F238E27FC236}">
                <a16:creationId xmlns:a16="http://schemas.microsoft.com/office/drawing/2014/main" id="{C49D3EE8-5E9A-4330-A705-5E13131B2E9F}"/>
              </a:ext>
            </a:extLst>
          </p:cNvPr>
          <p:cNvSpPr/>
          <p:nvPr/>
        </p:nvSpPr>
        <p:spPr>
          <a:xfrm>
            <a:off x="1578944" y="4348196"/>
            <a:ext cx="238760" cy="226087"/>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25">
            <a:extLst>
              <a:ext uri="{FF2B5EF4-FFF2-40B4-BE49-F238E27FC236}">
                <a16:creationId xmlns:a16="http://schemas.microsoft.com/office/drawing/2014/main" id="{A898642A-DE51-4E89-AF3F-20890360BBEC}"/>
              </a:ext>
            </a:extLst>
          </p:cNvPr>
          <p:cNvSpPr/>
          <p:nvPr/>
        </p:nvSpPr>
        <p:spPr>
          <a:xfrm>
            <a:off x="1321234" y="4574283"/>
            <a:ext cx="238760" cy="226087"/>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a:extLst>
              <a:ext uri="{FF2B5EF4-FFF2-40B4-BE49-F238E27FC236}">
                <a16:creationId xmlns:a16="http://schemas.microsoft.com/office/drawing/2014/main" id="{26C7D68C-23B9-479E-9229-A5DD13E1DE0F}"/>
              </a:ext>
            </a:extLst>
          </p:cNvPr>
          <p:cNvSpPr/>
          <p:nvPr/>
        </p:nvSpPr>
        <p:spPr>
          <a:xfrm>
            <a:off x="1037304" y="4836212"/>
            <a:ext cx="238760" cy="226087"/>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a:extLst>
              <a:ext uri="{FF2B5EF4-FFF2-40B4-BE49-F238E27FC236}">
                <a16:creationId xmlns:a16="http://schemas.microsoft.com/office/drawing/2014/main" id="{13C93137-CF09-4A58-84D1-83671021CD59}"/>
              </a:ext>
            </a:extLst>
          </p:cNvPr>
          <p:cNvSpPr/>
          <p:nvPr/>
        </p:nvSpPr>
        <p:spPr>
          <a:xfrm>
            <a:off x="798544" y="5085612"/>
            <a:ext cx="238760" cy="226087"/>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700208816"/>
      </p:ext>
    </p:extLst>
  </p:cSld>
  <p:clrMapOvr>
    <a:masterClrMapping/>
  </p:clrMapOvr>
  <mc:AlternateContent xmlns:mc="http://schemas.openxmlformats.org/markup-compatibility/2006" xmlns:p14="http://schemas.microsoft.com/office/powerpoint/2010/main">
    <mc:Choice Requires="p14">
      <p:transition spd="slow" p14:dur="2000" advTm="2783"/>
    </mc:Choice>
    <mc:Fallback xmlns="">
      <p:transition spd="slow" advTm="2783"/>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graphical user interface&#10;&#10;Description automatically generated">
            <a:extLst>
              <a:ext uri="{FF2B5EF4-FFF2-40B4-BE49-F238E27FC236}">
                <a16:creationId xmlns:a16="http://schemas.microsoft.com/office/drawing/2014/main" id="{771C7E92-43A5-4B3A-9169-FFD9F2B9F9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5" name="TextBox 4">
            <a:extLst>
              <a:ext uri="{FF2B5EF4-FFF2-40B4-BE49-F238E27FC236}">
                <a16:creationId xmlns:a16="http://schemas.microsoft.com/office/drawing/2014/main" id="{A8B8AEB1-1BC5-41FB-8C22-C8F2028DE3F1}"/>
              </a:ext>
            </a:extLst>
          </p:cNvPr>
          <p:cNvSpPr txBox="1"/>
          <p:nvPr/>
        </p:nvSpPr>
        <p:spPr>
          <a:xfrm>
            <a:off x="9237307" y="149290"/>
            <a:ext cx="2883159" cy="2862322"/>
          </a:xfrm>
          <a:prstGeom prst="rect">
            <a:avLst/>
          </a:prstGeom>
          <a:noFill/>
        </p:spPr>
        <p:txBody>
          <a:bodyPr wrap="square" rtlCol="0">
            <a:spAutoFit/>
          </a:bodyPr>
          <a:lstStyle/>
          <a:p>
            <a:r>
              <a:rPr lang="en-GB" dirty="0"/>
              <a:t>Use case 1.1</a:t>
            </a:r>
          </a:p>
          <a:p>
            <a:endParaRPr lang="en-GB" dirty="0"/>
          </a:p>
          <a:p>
            <a:r>
              <a:rPr lang="en-GB" dirty="0"/>
              <a:t>Task 1: Launch game</a:t>
            </a:r>
          </a:p>
          <a:p>
            <a:endParaRPr lang="en-GB" dirty="0"/>
          </a:p>
          <a:p>
            <a:r>
              <a:rPr lang="en-GB" dirty="0"/>
              <a:t>Action: Click on the play button</a:t>
            </a:r>
          </a:p>
          <a:p>
            <a:endParaRPr lang="en-GB" dirty="0"/>
          </a:p>
          <a:p>
            <a:r>
              <a:rPr lang="en-GB" dirty="0"/>
              <a:t>Result: The user will be taken to a screen to enter the player’s names</a:t>
            </a:r>
          </a:p>
        </p:txBody>
      </p:sp>
    </p:spTree>
    <p:extLst>
      <p:ext uri="{BB962C8B-B14F-4D97-AF65-F5344CB8AC3E}">
        <p14:creationId xmlns:p14="http://schemas.microsoft.com/office/powerpoint/2010/main" val="25386782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10;&#10;Description automatically generated with low confidence">
            <a:extLst>
              <a:ext uri="{FF2B5EF4-FFF2-40B4-BE49-F238E27FC236}">
                <a16:creationId xmlns:a16="http://schemas.microsoft.com/office/drawing/2014/main" id="{9828087E-EE8B-4FF5-8BAB-06CF99E675E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2"/>
            <a:ext cx="9144001" cy="6857999"/>
          </a:xfrm>
          <a:prstGeom prst="rect">
            <a:avLst/>
          </a:prstGeom>
        </p:spPr>
      </p:pic>
      <p:sp>
        <p:nvSpPr>
          <p:cNvPr id="5" name="Arrow: Pentagon 4">
            <a:extLst>
              <a:ext uri="{FF2B5EF4-FFF2-40B4-BE49-F238E27FC236}">
                <a16:creationId xmlns:a16="http://schemas.microsoft.com/office/drawing/2014/main" id="{1D22B4AB-8FAF-45CC-AF83-970E79C3B24F}"/>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55925DE6-FEEB-49BF-A8AF-741A2F2D4353}"/>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14F91F74-5C7F-4095-9FD6-B0B408B99575}"/>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C3F74C44-C52B-4FE1-8CB7-3C2A9DFEBFEF}"/>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sp>
        <p:nvSpPr>
          <p:cNvPr id="10" name="Arrow: Pentagon 9">
            <a:extLst>
              <a:ext uri="{FF2B5EF4-FFF2-40B4-BE49-F238E27FC236}">
                <a16:creationId xmlns:a16="http://schemas.microsoft.com/office/drawing/2014/main" id="{76106F44-7ED5-4AB6-AD1C-1FC9748EFE76}"/>
              </a:ext>
            </a:extLst>
          </p:cNvPr>
          <p:cNvSpPr/>
          <p:nvPr/>
        </p:nvSpPr>
        <p:spPr>
          <a:xfrm rot="10800000">
            <a:off x="798668" y="5073343"/>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11" name="Rectangle 10">
            <a:hlinkClick r:id="" action="ppaction://noaction"/>
            <a:extLst>
              <a:ext uri="{FF2B5EF4-FFF2-40B4-BE49-F238E27FC236}">
                <a16:creationId xmlns:a16="http://schemas.microsoft.com/office/drawing/2014/main" id="{F368A7AF-B48D-4CFE-9E35-0D64EFB8C298}"/>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0D4ECABD-B413-4689-A308-5298F97B1AB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13" name="TextBox 12">
            <a:extLst>
              <a:ext uri="{FF2B5EF4-FFF2-40B4-BE49-F238E27FC236}">
                <a16:creationId xmlns:a16="http://schemas.microsoft.com/office/drawing/2014/main" id="{32FE50E6-FCB5-4D66-A3FF-278A4608FFE5}"/>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14" name="TextBox 13">
            <a:extLst>
              <a:ext uri="{FF2B5EF4-FFF2-40B4-BE49-F238E27FC236}">
                <a16:creationId xmlns:a16="http://schemas.microsoft.com/office/drawing/2014/main" id="{F2413EF3-0E4C-4976-94DD-0C17502DBEB0}"/>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15" name="TextBox 14">
            <a:extLst>
              <a:ext uri="{FF2B5EF4-FFF2-40B4-BE49-F238E27FC236}">
                <a16:creationId xmlns:a16="http://schemas.microsoft.com/office/drawing/2014/main" id="{28BB9491-D677-4186-9C6C-7EC705E45B39}"/>
              </a:ext>
            </a:extLst>
          </p:cNvPr>
          <p:cNvSpPr txBox="1"/>
          <p:nvPr/>
        </p:nvSpPr>
        <p:spPr>
          <a:xfrm>
            <a:off x="6039044" y="2359519"/>
            <a:ext cx="1101013" cy="646331"/>
          </a:xfrm>
          <a:prstGeom prst="rect">
            <a:avLst/>
          </a:prstGeom>
          <a:noFill/>
        </p:spPr>
        <p:txBody>
          <a:bodyPr wrap="square" rtlCol="0">
            <a:spAutoFit/>
          </a:bodyPr>
          <a:lstStyle/>
          <a:p>
            <a:r>
              <a:rPr lang="en-GB" sz="3600" dirty="0">
                <a:solidFill>
                  <a:schemeClr val="bg1"/>
                </a:solidFill>
              </a:rPr>
              <a:t>W</a:t>
            </a:r>
          </a:p>
        </p:txBody>
      </p:sp>
      <p:sp>
        <p:nvSpPr>
          <p:cNvPr id="16" name="TextBox 15">
            <a:extLst>
              <a:ext uri="{FF2B5EF4-FFF2-40B4-BE49-F238E27FC236}">
                <a16:creationId xmlns:a16="http://schemas.microsoft.com/office/drawing/2014/main" id="{830421B1-3881-4A98-8555-39F7C17BE0A3}"/>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17" name="TextBox 16">
            <a:extLst>
              <a:ext uri="{FF2B5EF4-FFF2-40B4-BE49-F238E27FC236}">
                <a16:creationId xmlns:a16="http://schemas.microsoft.com/office/drawing/2014/main" id="{D173EFB8-49ED-4AD9-8D29-F17C995439F4}"/>
              </a:ext>
            </a:extLst>
          </p:cNvPr>
          <p:cNvSpPr txBox="1"/>
          <p:nvPr/>
        </p:nvSpPr>
        <p:spPr>
          <a:xfrm>
            <a:off x="7846754" y="1602796"/>
            <a:ext cx="1101013" cy="523220"/>
          </a:xfrm>
          <a:prstGeom prst="rect">
            <a:avLst/>
          </a:prstGeom>
          <a:noFill/>
        </p:spPr>
        <p:txBody>
          <a:bodyPr wrap="square" rtlCol="0">
            <a:spAutoFit/>
          </a:bodyPr>
          <a:lstStyle/>
          <a:p>
            <a:r>
              <a:rPr lang="en-GB" sz="2800" dirty="0"/>
              <a:t>NE</a:t>
            </a:r>
          </a:p>
        </p:txBody>
      </p:sp>
      <p:sp>
        <p:nvSpPr>
          <p:cNvPr id="18" name="TextBox 17">
            <a:extLst>
              <a:ext uri="{FF2B5EF4-FFF2-40B4-BE49-F238E27FC236}">
                <a16:creationId xmlns:a16="http://schemas.microsoft.com/office/drawing/2014/main" id="{A6B47867-5523-428A-90C4-F5002A5722C7}"/>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27" name="TextBox 26">
            <a:extLst>
              <a:ext uri="{FF2B5EF4-FFF2-40B4-BE49-F238E27FC236}">
                <a16:creationId xmlns:a16="http://schemas.microsoft.com/office/drawing/2014/main" id="{BA385165-E73E-4C42-ACF0-173946E758C3}"/>
              </a:ext>
            </a:extLst>
          </p:cNvPr>
          <p:cNvSpPr txBox="1"/>
          <p:nvPr/>
        </p:nvSpPr>
        <p:spPr>
          <a:xfrm>
            <a:off x="7901624" y="3224016"/>
            <a:ext cx="1101013" cy="523220"/>
          </a:xfrm>
          <a:prstGeom prst="rect">
            <a:avLst/>
          </a:prstGeom>
          <a:noFill/>
        </p:spPr>
        <p:txBody>
          <a:bodyPr wrap="square" rtlCol="0">
            <a:spAutoFit/>
          </a:bodyPr>
          <a:lstStyle/>
          <a:p>
            <a:r>
              <a:rPr lang="en-GB" sz="2800" dirty="0"/>
              <a:t>SE</a:t>
            </a:r>
          </a:p>
        </p:txBody>
      </p:sp>
      <p:sp>
        <p:nvSpPr>
          <p:cNvPr id="28" name="TextBox 27">
            <a:extLst>
              <a:ext uri="{FF2B5EF4-FFF2-40B4-BE49-F238E27FC236}">
                <a16:creationId xmlns:a16="http://schemas.microsoft.com/office/drawing/2014/main" id="{3BAF8B12-0648-4D62-A117-6B62925CEAB6}"/>
              </a:ext>
            </a:extLst>
          </p:cNvPr>
          <p:cNvSpPr txBox="1"/>
          <p:nvPr/>
        </p:nvSpPr>
        <p:spPr>
          <a:xfrm>
            <a:off x="8274567" y="2343513"/>
            <a:ext cx="1101013" cy="646331"/>
          </a:xfrm>
          <a:prstGeom prst="rect">
            <a:avLst/>
          </a:prstGeom>
          <a:noFill/>
        </p:spPr>
        <p:txBody>
          <a:bodyPr wrap="square" rtlCol="0">
            <a:spAutoFit/>
          </a:bodyPr>
          <a:lstStyle/>
          <a:p>
            <a:r>
              <a:rPr lang="en-GB" sz="3600" dirty="0"/>
              <a:t>E</a:t>
            </a:r>
          </a:p>
        </p:txBody>
      </p:sp>
      <p:sp>
        <p:nvSpPr>
          <p:cNvPr id="29" name="TextBox 28">
            <a:extLst>
              <a:ext uri="{FF2B5EF4-FFF2-40B4-BE49-F238E27FC236}">
                <a16:creationId xmlns:a16="http://schemas.microsoft.com/office/drawing/2014/main" id="{8F665E81-20E1-46C5-881D-5D3DB4BF992C}"/>
              </a:ext>
            </a:extLst>
          </p:cNvPr>
          <p:cNvSpPr txBox="1"/>
          <p:nvPr/>
        </p:nvSpPr>
        <p:spPr>
          <a:xfrm>
            <a:off x="9218646" y="111968"/>
            <a:ext cx="2873828" cy="2031325"/>
          </a:xfrm>
          <a:prstGeom prst="rect">
            <a:avLst/>
          </a:prstGeom>
          <a:noFill/>
        </p:spPr>
        <p:txBody>
          <a:bodyPr wrap="square" rtlCol="0">
            <a:spAutoFit/>
          </a:bodyPr>
          <a:lstStyle/>
          <a:p>
            <a:r>
              <a:rPr lang="en-GB" dirty="0"/>
              <a:t>Use case 2.5</a:t>
            </a:r>
          </a:p>
          <a:p>
            <a:endParaRPr lang="en-GB" dirty="0"/>
          </a:p>
          <a:p>
            <a:r>
              <a:rPr lang="en-GB" dirty="0"/>
              <a:t>Task 8: Pull an action card</a:t>
            </a:r>
          </a:p>
          <a:p>
            <a:endParaRPr lang="en-GB" dirty="0"/>
          </a:p>
          <a:p>
            <a:r>
              <a:rPr lang="en-GB" dirty="0"/>
              <a:t>Action: Move to the cove</a:t>
            </a:r>
          </a:p>
          <a:p>
            <a:endParaRPr lang="en-GB" dirty="0"/>
          </a:p>
          <a:p>
            <a:r>
              <a:rPr lang="en-GB" dirty="0"/>
              <a:t>Result: Ship will move</a:t>
            </a:r>
          </a:p>
        </p:txBody>
      </p:sp>
      <p:sp>
        <p:nvSpPr>
          <p:cNvPr id="21" name="Rectangle: Rounded Corners 20">
            <a:extLst>
              <a:ext uri="{FF2B5EF4-FFF2-40B4-BE49-F238E27FC236}">
                <a16:creationId xmlns:a16="http://schemas.microsoft.com/office/drawing/2014/main" id="{0A2B89DF-DE42-4AC5-BB2B-8EFE6BCFE90A}"/>
              </a:ext>
            </a:extLst>
          </p:cNvPr>
          <p:cNvSpPr/>
          <p:nvPr/>
        </p:nvSpPr>
        <p:spPr>
          <a:xfrm>
            <a:off x="1102817" y="5948395"/>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22" name="Rectangle 21">
            <a:extLst>
              <a:ext uri="{FF2B5EF4-FFF2-40B4-BE49-F238E27FC236}">
                <a16:creationId xmlns:a16="http://schemas.microsoft.com/office/drawing/2014/main" id="{842334A3-E12E-4D76-80E1-6EFF1E3270CF}"/>
              </a:ext>
            </a:extLst>
          </p:cNvPr>
          <p:cNvSpPr/>
          <p:nvPr/>
        </p:nvSpPr>
        <p:spPr>
          <a:xfrm>
            <a:off x="559907" y="5073343"/>
            <a:ext cx="238760" cy="226087"/>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id="{92C3DA37-2E40-4317-84F1-B3077558D694}"/>
              </a:ext>
            </a:extLst>
          </p:cNvPr>
          <p:cNvSpPr/>
          <p:nvPr/>
        </p:nvSpPr>
        <p:spPr>
          <a:xfrm>
            <a:off x="287233" y="5073343"/>
            <a:ext cx="238760" cy="226087"/>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807440834"/>
      </p:ext>
    </p:extLst>
  </p:cSld>
  <p:clrMapOvr>
    <a:masterClrMapping/>
  </p:clrMapOvr>
  <mc:AlternateContent xmlns:mc="http://schemas.openxmlformats.org/markup-compatibility/2006" xmlns:p14="http://schemas.microsoft.com/office/powerpoint/2010/main">
    <mc:Choice Requires="p14">
      <p:transition spd="slow" p14:dur="2000" advTm="2783"/>
    </mc:Choice>
    <mc:Fallback xmlns="">
      <p:transition spd="slow" advTm="2783"/>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10;&#10;Description automatically generated with low confidence">
            <a:extLst>
              <a:ext uri="{FF2B5EF4-FFF2-40B4-BE49-F238E27FC236}">
                <a16:creationId xmlns:a16="http://schemas.microsoft.com/office/drawing/2014/main" id="{9828087E-EE8B-4FF5-8BAB-06CF99E675E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2"/>
            <a:ext cx="9144001" cy="6857999"/>
          </a:xfrm>
          <a:prstGeom prst="rect">
            <a:avLst/>
          </a:prstGeom>
        </p:spPr>
      </p:pic>
      <p:sp>
        <p:nvSpPr>
          <p:cNvPr id="5" name="Arrow: Pentagon 4">
            <a:extLst>
              <a:ext uri="{FF2B5EF4-FFF2-40B4-BE49-F238E27FC236}">
                <a16:creationId xmlns:a16="http://schemas.microsoft.com/office/drawing/2014/main" id="{1D22B4AB-8FAF-45CC-AF83-970E79C3B24F}"/>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55925DE6-FEEB-49BF-A8AF-741A2F2D4353}"/>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14F91F74-5C7F-4095-9FD6-B0B408B99575}"/>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C3F74C44-C52B-4FE1-8CB7-3C2A9DFEBFEF}"/>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sp>
        <p:nvSpPr>
          <p:cNvPr id="10" name="Arrow: Pentagon 9">
            <a:extLst>
              <a:ext uri="{FF2B5EF4-FFF2-40B4-BE49-F238E27FC236}">
                <a16:creationId xmlns:a16="http://schemas.microsoft.com/office/drawing/2014/main" id="{76106F44-7ED5-4AB6-AD1C-1FC9748EFE76}"/>
              </a:ext>
            </a:extLst>
          </p:cNvPr>
          <p:cNvSpPr/>
          <p:nvPr/>
        </p:nvSpPr>
        <p:spPr>
          <a:xfrm rot="10800000">
            <a:off x="284752" y="5092005"/>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11" name="Rectangle 10">
            <a:hlinkClick r:id="" action="ppaction://noaction"/>
            <a:extLst>
              <a:ext uri="{FF2B5EF4-FFF2-40B4-BE49-F238E27FC236}">
                <a16:creationId xmlns:a16="http://schemas.microsoft.com/office/drawing/2014/main" id="{F368A7AF-B48D-4CFE-9E35-0D64EFB8C298}"/>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0D4ECABD-B413-4689-A308-5298F97B1AB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13" name="TextBox 12">
            <a:extLst>
              <a:ext uri="{FF2B5EF4-FFF2-40B4-BE49-F238E27FC236}">
                <a16:creationId xmlns:a16="http://schemas.microsoft.com/office/drawing/2014/main" id="{32FE50E6-FCB5-4D66-A3FF-278A4608FFE5}"/>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14" name="TextBox 13">
            <a:extLst>
              <a:ext uri="{FF2B5EF4-FFF2-40B4-BE49-F238E27FC236}">
                <a16:creationId xmlns:a16="http://schemas.microsoft.com/office/drawing/2014/main" id="{F2413EF3-0E4C-4976-94DD-0C17502DBEB0}"/>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15" name="TextBox 14">
            <a:extLst>
              <a:ext uri="{FF2B5EF4-FFF2-40B4-BE49-F238E27FC236}">
                <a16:creationId xmlns:a16="http://schemas.microsoft.com/office/drawing/2014/main" id="{28BB9491-D677-4186-9C6C-7EC705E45B39}"/>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16" name="TextBox 15">
            <a:extLst>
              <a:ext uri="{FF2B5EF4-FFF2-40B4-BE49-F238E27FC236}">
                <a16:creationId xmlns:a16="http://schemas.microsoft.com/office/drawing/2014/main" id="{830421B1-3881-4A98-8555-39F7C17BE0A3}"/>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17" name="TextBox 16">
            <a:extLst>
              <a:ext uri="{FF2B5EF4-FFF2-40B4-BE49-F238E27FC236}">
                <a16:creationId xmlns:a16="http://schemas.microsoft.com/office/drawing/2014/main" id="{D173EFB8-49ED-4AD9-8D29-F17C995439F4}"/>
              </a:ext>
            </a:extLst>
          </p:cNvPr>
          <p:cNvSpPr txBox="1"/>
          <p:nvPr/>
        </p:nvSpPr>
        <p:spPr>
          <a:xfrm>
            <a:off x="7846754" y="1602796"/>
            <a:ext cx="1101013" cy="523220"/>
          </a:xfrm>
          <a:prstGeom prst="rect">
            <a:avLst/>
          </a:prstGeom>
          <a:noFill/>
        </p:spPr>
        <p:txBody>
          <a:bodyPr wrap="square" rtlCol="0">
            <a:spAutoFit/>
          </a:bodyPr>
          <a:lstStyle/>
          <a:p>
            <a:r>
              <a:rPr lang="en-GB" sz="2800" dirty="0">
                <a:solidFill>
                  <a:schemeClr val="bg1"/>
                </a:solidFill>
              </a:rPr>
              <a:t>NE</a:t>
            </a:r>
          </a:p>
        </p:txBody>
      </p:sp>
      <p:sp>
        <p:nvSpPr>
          <p:cNvPr id="18" name="TextBox 17">
            <a:extLst>
              <a:ext uri="{FF2B5EF4-FFF2-40B4-BE49-F238E27FC236}">
                <a16:creationId xmlns:a16="http://schemas.microsoft.com/office/drawing/2014/main" id="{A6B47867-5523-428A-90C4-F5002A5722C7}"/>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27" name="TextBox 26">
            <a:extLst>
              <a:ext uri="{FF2B5EF4-FFF2-40B4-BE49-F238E27FC236}">
                <a16:creationId xmlns:a16="http://schemas.microsoft.com/office/drawing/2014/main" id="{BA385165-E73E-4C42-ACF0-173946E758C3}"/>
              </a:ext>
            </a:extLst>
          </p:cNvPr>
          <p:cNvSpPr txBox="1"/>
          <p:nvPr/>
        </p:nvSpPr>
        <p:spPr>
          <a:xfrm>
            <a:off x="7901624" y="3224016"/>
            <a:ext cx="1101013" cy="523220"/>
          </a:xfrm>
          <a:prstGeom prst="rect">
            <a:avLst/>
          </a:prstGeom>
          <a:noFill/>
        </p:spPr>
        <p:txBody>
          <a:bodyPr wrap="square" rtlCol="0">
            <a:spAutoFit/>
          </a:bodyPr>
          <a:lstStyle/>
          <a:p>
            <a:r>
              <a:rPr lang="en-GB" sz="2800" dirty="0"/>
              <a:t>SE</a:t>
            </a:r>
          </a:p>
        </p:txBody>
      </p:sp>
      <p:sp>
        <p:nvSpPr>
          <p:cNvPr id="28" name="TextBox 27">
            <a:extLst>
              <a:ext uri="{FF2B5EF4-FFF2-40B4-BE49-F238E27FC236}">
                <a16:creationId xmlns:a16="http://schemas.microsoft.com/office/drawing/2014/main" id="{3BAF8B12-0648-4D62-A117-6B62925CEAB6}"/>
              </a:ext>
            </a:extLst>
          </p:cNvPr>
          <p:cNvSpPr txBox="1"/>
          <p:nvPr/>
        </p:nvSpPr>
        <p:spPr>
          <a:xfrm>
            <a:off x="8274567" y="2343513"/>
            <a:ext cx="1101013" cy="646331"/>
          </a:xfrm>
          <a:prstGeom prst="rect">
            <a:avLst/>
          </a:prstGeom>
          <a:noFill/>
        </p:spPr>
        <p:txBody>
          <a:bodyPr wrap="square" rtlCol="0">
            <a:spAutoFit/>
          </a:bodyPr>
          <a:lstStyle/>
          <a:p>
            <a:r>
              <a:rPr lang="en-GB" sz="3600" dirty="0"/>
              <a:t>E</a:t>
            </a:r>
          </a:p>
        </p:txBody>
      </p:sp>
      <p:sp>
        <p:nvSpPr>
          <p:cNvPr id="29" name="TextBox 28">
            <a:extLst>
              <a:ext uri="{FF2B5EF4-FFF2-40B4-BE49-F238E27FC236}">
                <a16:creationId xmlns:a16="http://schemas.microsoft.com/office/drawing/2014/main" id="{8F665E81-20E1-46C5-881D-5D3DB4BF992C}"/>
              </a:ext>
            </a:extLst>
          </p:cNvPr>
          <p:cNvSpPr txBox="1"/>
          <p:nvPr/>
        </p:nvSpPr>
        <p:spPr>
          <a:xfrm>
            <a:off x="9218646" y="111968"/>
            <a:ext cx="2873828" cy="2031325"/>
          </a:xfrm>
          <a:prstGeom prst="rect">
            <a:avLst/>
          </a:prstGeom>
          <a:noFill/>
        </p:spPr>
        <p:txBody>
          <a:bodyPr wrap="square" rtlCol="0">
            <a:spAutoFit/>
          </a:bodyPr>
          <a:lstStyle/>
          <a:p>
            <a:r>
              <a:rPr lang="en-GB" dirty="0"/>
              <a:t>Use case 2.5</a:t>
            </a:r>
          </a:p>
          <a:p>
            <a:endParaRPr lang="en-GB" dirty="0"/>
          </a:p>
          <a:p>
            <a:r>
              <a:rPr lang="en-GB" dirty="0"/>
              <a:t>Task 8: Pull an action card</a:t>
            </a:r>
          </a:p>
          <a:p>
            <a:endParaRPr lang="en-GB" dirty="0"/>
          </a:p>
          <a:p>
            <a:r>
              <a:rPr lang="en-GB" dirty="0"/>
              <a:t>Final State: The ship has reached the cove and has received treasure</a:t>
            </a:r>
          </a:p>
        </p:txBody>
      </p:sp>
      <p:sp>
        <p:nvSpPr>
          <p:cNvPr id="21" name="Rectangle: Rounded Corners 20">
            <a:extLst>
              <a:ext uri="{FF2B5EF4-FFF2-40B4-BE49-F238E27FC236}">
                <a16:creationId xmlns:a16="http://schemas.microsoft.com/office/drawing/2014/main" id="{0A2B89DF-DE42-4AC5-BB2B-8EFE6BCFE90A}"/>
              </a:ext>
            </a:extLst>
          </p:cNvPr>
          <p:cNvSpPr/>
          <p:nvPr/>
        </p:nvSpPr>
        <p:spPr>
          <a:xfrm>
            <a:off x="1102817" y="5948395"/>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20" name="TextBox 19">
            <a:extLst>
              <a:ext uri="{FF2B5EF4-FFF2-40B4-BE49-F238E27FC236}">
                <a16:creationId xmlns:a16="http://schemas.microsoft.com/office/drawing/2014/main" id="{4C3CBA8A-2F12-429F-A3E2-2C68C7979327}"/>
              </a:ext>
            </a:extLst>
          </p:cNvPr>
          <p:cNvSpPr txBox="1"/>
          <p:nvPr/>
        </p:nvSpPr>
        <p:spPr>
          <a:xfrm>
            <a:off x="1104599" y="6094363"/>
            <a:ext cx="3389621" cy="400110"/>
          </a:xfrm>
          <a:prstGeom prst="rect">
            <a:avLst/>
          </a:prstGeom>
          <a:noFill/>
        </p:spPr>
        <p:txBody>
          <a:bodyPr wrap="square">
            <a:spAutoFit/>
          </a:bodyPr>
          <a:lstStyle/>
          <a:p>
            <a:r>
              <a:rPr lang="en-GB" sz="2000" dirty="0"/>
              <a:t>You receive treasure valuing 7</a:t>
            </a:r>
          </a:p>
        </p:txBody>
      </p:sp>
    </p:spTree>
    <p:extLst>
      <p:ext uri="{BB962C8B-B14F-4D97-AF65-F5344CB8AC3E}">
        <p14:creationId xmlns:p14="http://schemas.microsoft.com/office/powerpoint/2010/main" val="1277433870"/>
      </p:ext>
    </p:extLst>
  </p:cSld>
  <p:clrMapOvr>
    <a:masterClrMapping/>
  </p:clrMapOvr>
  <mc:AlternateContent xmlns:mc="http://schemas.openxmlformats.org/markup-compatibility/2006" xmlns:p14="http://schemas.microsoft.com/office/powerpoint/2010/main">
    <mc:Choice Requires="p14">
      <p:transition spd="slow" p14:dur="2000" advTm="2783"/>
    </mc:Choice>
    <mc:Fallback xmlns="">
      <p:transition spd="slow" advTm="2783"/>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10;&#10;Description automatically generated with low confidence">
            <a:extLst>
              <a:ext uri="{FF2B5EF4-FFF2-40B4-BE49-F238E27FC236}">
                <a16:creationId xmlns:a16="http://schemas.microsoft.com/office/drawing/2014/main" id="{9828087E-EE8B-4FF5-8BAB-06CF99E675E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2"/>
            <a:ext cx="9144001" cy="6857999"/>
          </a:xfrm>
          <a:prstGeom prst="rect">
            <a:avLst/>
          </a:prstGeom>
        </p:spPr>
      </p:pic>
      <p:sp>
        <p:nvSpPr>
          <p:cNvPr id="5" name="Arrow: Pentagon 4">
            <a:extLst>
              <a:ext uri="{FF2B5EF4-FFF2-40B4-BE49-F238E27FC236}">
                <a16:creationId xmlns:a16="http://schemas.microsoft.com/office/drawing/2014/main" id="{1D22B4AB-8FAF-45CC-AF83-970E79C3B24F}"/>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55925DE6-FEEB-49BF-A8AF-741A2F2D4353}"/>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14F91F74-5C7F-4095-9FD6-B0B408B99575}"/>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C3F74C44-C52B-4FE1-8CB7-3C2A9DFEBFEF}"/>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sp>
        <p:nvSpPr>
          <p:cNvPr id="9" name="Rectangle: Rounded Corners 8">
            <a:extLst>
              <a:ext uri="{FF2B5EF4-FFF2-40B4-BE49-F238E27FC236}">
                <a16:creationId xmlns:a16="http://schemas.microsoft.com/office/drawing/2014/main" id="{83911959-E5D0-4536-896B-7B4BA6E4A576}"/>
              </a:ext>
            </a:extLst>
          </p:cNvPr>
          <p:cNvSpPr/>
          <p:nvPr/>
        </p:nvSpPr>
        <p:spPr>
          <a:xfrm>
            <a:off x="1158240" y="5961888"/>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10" name="Arrow: Pentagon 9">
            <a:extLst>
              <a:ext uri="{FF2B5EF4-FFF2-40B4-BE49-F238E27FC236}">
                <a16:creationId xmlns:a16="http://schemas.microsoft.com/office/drawing/2014/main" id="{76106F44-7ED5-4AB6-AD1C-1FC9748EFE76}"/>
              </a:ext>
            </a:extLst>
          </p:cNvPr>
          <p:cNvSpPr/>
          <p:nvPr/>
        </p:nvSpPr>
        <p:spPr>
          <a:xfrm>
            <a:off x="2053966" y="3555016"/>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11" name="Rectangle 10">
            <a:hlinkClick r:id="" action="ppaction://noaction"/>
            <a:extLst>
              <a:ext uri="{FF2B5EF4-FFF2-40B4-BE49-F238E27FC236}">
                <a16:creationId xmlns:a16="http://schemas.microsoft.com/office/drawing/2014/main" id="{F368A7AF-B48D-4CFE-9E35-0D64EFB8C298}"/>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0D4ECABD-B413-4689-A308-5298F97B1AB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13" name="TextBox 12">
            <a:extLst>
              <a:ext uri="{FF2B5EF4-FFF2-40B4-BE49-F238E27FC236}">
                <a16:creationId xmlns:a16="http://schemas.microsoft.com/office/drawing/2014/main" id="{32FE50E6-FCB5-4D66-A3FF-278A4608FFE5}"/>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14" name="TextBox 13">
            <a:extLst>
              <a:ext uri="{FF2B5EF4-FFF2-40B4-BE49-F238E27FC236}">
                <a16:creationId xmlns:a16="http://schemas.microsoft.com/office/drawing/2014/main" id="{F2413EF3-0E4C-4976-94DD-0C17502DBEB0}"/>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15" name="TextBox 14">
            <a:extLst>
              <a:ext uri="{FF2B5EF4-FFF2-40B4-BE49-F238E27FC236}">
                <a16:creationId xmlns:a16="http://schemas.microsoft.com/office/drawing/2014/main" id="{28BB9491-D677-4186-9C6C-7EC705E45B39}"/>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16" name="TextBox 15">
            <a:extLst>
              <a:ext uri="{FF2B5EF4-FFF2-40B4-BE49-F238E27FC236}">
                <a16:creationId xmlns:a16="http://schemas.microsoft.com/office/drawing/2014/main" id="{830421B1-3881-4A98-8555-39F7C17BE0A3}"/>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17" name="TextBox 16">
            <a:extLst>
              <a:ext uri="{FF2B5EF4-FFF2-40B4-BE49-F238E27FC236}">
                <a16:creationId xmlns:a16="http://schemas.microsoft.com/office/drawing/2014/main" id="{D173EFB8-49ED-4AD9-8D29-F17C995439F4}"/>
              </a:ext>
            </a:extLst>
          </p:cNvPr>
          <p:cNvSpPr txBox="1"/>
          <p:nvPr/>
        </p:nvSpPr>
        <p:spPr>
          <a:xfrm>
            <a:off x="7846754" y="1602796"/>
            <a:ext cx="1101013" cy="523220"/>
          </a:xfrm>
          <a:prstGeom prst="rect">
            <a:avLst/>
          </a:prstGeom>
          <a:noFill/>
        </p:spPr>
        <p:txBody>
          <a:bodyPr wrap="square" rtlCol="0">
            <a:spAutoFit/>
          </a:bodyPr>
          <a:lstStyle/>
          <a:p>
            <a:r>
              <a:rPr lang="en-GB" sz="2800" dirty="0"/>
              <a:t>NE</a:t>
            </a:r>
          </a:p>
        </p:txBody>
      </p:sp>
      <p:sp>
        <p:nvSpPr>
          <p:cNvPr id="18" name="TextBox 17">
            <a:extLst>
              <a:ext uri="{FF2B5EF4-FFF2-40B4-BE49-F238E27FC236}">
                <a16:creationId xmlns:a16="http://schemas.microsoft.com/office/drawing/2014/main" id="{A6B47867-5523-428A-90C4-F5002A5722C7}"/>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27" name="TextBox 26">
            <a:extLst>
              <a:ext uri="{FF2B5EF4-FFF2-40B4-BE49-F238E27FC236}">
                <a16:creationId xmlns:a16="http://schemas.microsoft.com/office/drawing/2014/main" id="{BA385165-E73E-4C42-ACF0-173946E758C3}"/>
              </a:ext>
            </a:extLst>
          </p:cNvPr>
          <p:cNvSpPr txBox="1"/>
          <p:nvPr/>
        </p:nvSpPr>
        <p:spPr>
          <a:xfrm>
            <a:off x="7901624" y="3224016"/>
            <a:ext cx="1101013" cy="523220"/>
          </a:xfrm>
          <a:prstGeom prst="rect">
            <a:avLst/>
          </a:prstGeom>
          <a:noFill/>
        </p:spPr>
        <p:txBody>
          <a:bodyPr wrap="square" rtlCol="0">
            <a:spAutoFit/>
          </a:bodyPr>
          <a:lstStyle/>
          <a:p>
            <a:r>
              <a:rPr lang="en-GB" sz="2800" dirty="0"/>
              <a:t>SE</a:t>
            </a:r>
          </a:p>
        </p:txBody>
      </p:sp>
      <p:sp>
        <p:nvSpPr>
          <p:cNvPr id="28" name="TextBox 27">
            <a:extLst>
              <a:ext uri="{FF2B5EF4-FFF2-40B4-BE49-F238E27FC236}">
                <a16:creationId xmlns:a16="http://schemas.microsoft.com/office/drawing/2014/main" id="{3BAF8B12-0648-4D62-A117-6B62925CEAB6}"/>
              </a:ext>
            </a:extLst>
          </p:cNvPr>
          <p:cNvSpPr txBox="1"/>
          <p:nvPr/>
        </p:nvSpPr>
        <p:spPr>
          <a:xfrm>
            <a:off x="8274567" y="2343513"/>
            <a:ext cx="1101013" cy="646331"/>
          </a:xfrm>
          <a:prstGeom prst="rect">
            <a:avLst/>
          </a:prstGeom>
          <a:noFill/>
        </p:spPr>
        <p:txBody>
          <a:bodyPr wrap="square" rtlCol="0">
            <a:spAutoFit/>
          </a:bodyPr>
          <a:lstStyle/>
          <a:p>
            <a:r>
              <a:rPr lang="en-GB" sz="3600" dirty="0">
                <a:solidFill>
                  <a:schemeClr val="bg1"/>
                </a:solidFill>
              </a:rPr>
              <a:t>E</a:t>
            </a:r>
          </a:p>
        </p:txBody>
      </p:sp>
      <p:sp>
        <p:nvSpPr>
          <p:cNvPr id="29" name="TextBox 28">
            <a:extLst>
              <a:ext uri="{FF2B5EF4-FFF2-40B4-BE49-F238E27FC236}">
                <a16:creationId xmlns:a16="http://schemas.microsoft.com/office/drawing/2014/main" id="{8F665E81-20E1-46C5-881D-5D3DB4BF992C}"/>
              </a:ext>
            </a:extLst>
          </p:cNvPr>
          <p:cNvSpPr txBox="1"/>
          <p:nvPr/>
        </p:nvSpPr>
        <p:spPr>
          <a:xfrm>
            <a:off x="9218646" y="111968"/>
            <a:ext cx="2873828" cy="2308324"/>
          </a:xfrm>
          <a:prstGeom prst="rect">
            <a:avLst/>
          </a:prstGeom>
          <a:noFill/>
        </p:spPr>
        <p:txBody>
          <a:bodyPr wrap="square" rtlCol="0">
            <a:spAutoFit/>
          </a:bodyPr>
          <a:lstStyle/>
          <a:p>
            <a:r>
              <a:rPr lang="en-GB" dirty="0"/>
              <a:t>Use case 2.6</a:t>
            </a:r>
          </a:p>
          <a:p>
            <a:endParaRPr lang="en-GB" dirty="0"/>
          </a:p>
          <a:p>
            <a:r>
              <a:rPr lang="en-GB" dirty="0"/>
              <a:t>Task 9: Trade at ports</a:t>
            </a:r>
          </a:p>
          <a:p>
            <a:endParaRPr lang="en-GB" dirty="0"/>
          </a:p>
          <a:p>
            <a:r>
              <a:rPr lang="en-GB" dirty="0"/>
              <a:t>Action: Move to a port</a:t>
            </a:r>
          </a:p>
          <a:p>
            <a:endParaRPr lang="en-GB" dirty="0"/>
          </a:p>
          <a:p>
            <a:r>
              <a:rPr lang="en-GB" dirty="0"/>
              <a:t>Result: Brings up a trading menu</a:t>
            </a:r>
          </a:p>
        </p:txBody>
      </p:sp>
      <p:sp>
        <p:nvSpPr>
          <p:cNvPr id="20" name="Rectangle 19">
            <a:extLst>
              <a:ext uri="{FF2B5EF4-FFF2-40B4-BE49-F238E27FC236}">
                <a16:creationId xmlns:a16="http://schemas.microsoft.com/office/drawing/2014/main" id="{6246FF64-AB20-49B5-80C6-9818C4717D72}"/>
              </a:ext>
            </a:extLst>
          </p:cNvPr>
          <p:cNvSpPr/>
          <p:nvPr/>
        </p:nvSpPr>
        <p:spPr>
          <a:xfrm>
            <a:off x="2348322" y="3564797"/>
            <a:ext cx="2680878" cy="227647"/>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5239266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a:extLst>
              <a:ext uri="{FF2B5EF4-FFF2-40B4-BE49-F238E27FC236}">
                <a16:creationId xmlns:a16="http://schemas.microsoft.com/office/drawing/2014/main" id="{3BAF8B12-0648-4D62-A117-6B62925CEAB6}"/>
              </a:ext>
            </a:extLst>
          </p:cNvPr>
          <p:cNvSpPr txBox="1"/>
          <p:nvPr/>
        </p:nvSpPr>
        <p:spPr>
          <a:xfrm>
            <a:off x="8274567" y="2343513"/>
            <a:ext cx="1101013" cy="646331"/>
          </a:xfrm>
          <a:prstGeom prst="rect">
            <a:avLst/>
          </a:prstGeom>
          <a:noFill/>
        </p:spPr>
        <p:txBody>
          <a:bodyPr wrap="square" rtlCol="0">
            <a:spAutoFit/>
          </a:bodyPr>
          <a:lstStyle/>
          <a:p>
            <a:r>
              <a:rPr lang="en-GB" sz="3600" dirty="0"/>
              <a:t>E</a:t>
            </a:r>
          </a:p>
        </p:txBody>
      </p:sp>
      <p:sp>
        <p:nvSpPr>
          <p:cNvPr id="29" name="TextBox 28">
            <a:extLst>
              <a:ext uri="{FF2B5EF4-FFF2-40B4-BE49-F238E27FC236}">
                <a16:creationId xmlns:a16="http://schemas.microsoft.com/office/drawing/2014/main" id="{8F665E81-20E1-46C5-881D-5D3DB4BF992C}"/>
              </a:ext>
            </a:extLst>
          </p:cNvPr>
          <p:cNvSpPr txBox="1"/>
          <p:nvPr/>
        </p:nvSpPr>
        <p:spPr>
          <a:xfrm>
            <a:off x="9218646" y="111968"/>
            <a:ext cx="2873828" cy="1754326"/>
          </a:xfrm>
          <a:prstGeom prst="rect">
            <a:avLst/>
          </a:prstGeom>
          <a:noFill/>
        </p:spPr>
        <p:txBody>
          <a:bodyPr wrap="square" rtlCol="0">
            <a:spAutoFit/>
          </a:bodyPr>
          <a:lstStyle/>
          <a:p>
            <a:r>
              <a:rPr lang="en-GB" dirty="0"/>
              <a:t>Use case 2.6</a:t>
            </a:r>
          </a:p>
          <a:p>
            <a:endParaRPr lang="en-GB" dirty="0"/>
          </a:p>
          <a:p>
            <a:r>
              <a:rPr lang="en-GB" dirty="0"/>
              <a:t>Task 9: Trade at ports</a:t>
            </a:r>
          </a:p>
          <a:p>
            <a:endParaRPr lang="en-GB" dirty="0"/>
          </a:p>
          <a:p>
            <a:r>
              <a:rPr lang="en-GB" dirty="0"/>
              <a:t>Final State: A menu appears for the player to trade from</a:t>
            </a:r>
          </a:p>
        </p:txBody>
      </p:sp>
      <p:pic>
        <p:nvPicPr>
          <p:cNvPr id="20" name="Content Placeholder 4" descr="A picture containing graphical user interface&#10;&#10;Description automatically generated">
            <a:extLst>
              <a:ext uri="{FF2B5EF4-FFF2-40B4-BE49-F238E27FC236}">
                <a16:creationId xmlns:a16="http://schemas.microsoft.com/office/drawing/2014/main" id="{D2945144-60AF-4D63-AA07-6B0280D56780}"/>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2"/>
            <a:ext cx="9144000" cy="6857999"/>
          </a:xfrm>
          <a:prstGeom prst="rect">
            <a:avLst/>
          </a:prstGeom>
        </p:spPr>
      </p:pic>
      <p:sp>
        <p:nvSpPr>
          <p:cNvPr id="21" name="Arrow: Pentagon 20">
            <a:extLst>
              <a:ext uri="{FF2B5EF4-FFF2-40B4-BE49-F238E27FC236}">
                <a16:creationId xmlns:a16="http://schemas.microsoft.com/office/drawing/2014/main" id="{762934EE-0F60-4EAA-9165-F9256BB3CBC9}"/>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22" name="Arrow: Pentagon 21">
            <a:extLst>
              <a:ext uri="{FF2B5EF4-FFF2-40B4-BE49-F238E27FC236}">
                <a16:creationId xmlns:a16="http://schemas.microsoft.com/office/drawing/2014/main" id="{D350507D-20F4-46C7-82FA-19B58D70509C}"/>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Arrow: Pentagon 22">
            <a:extLst>
              <a:ext uri="{FF2B5EF4-FFF2-40B4-BE49-F238E27FC236}">
                <a16:creationId xmlns:a16="http://schemas.microsoft.com/office/drawing/2014/main" id="{D065234A-6605-4C18-81E4-2D98A60B1508}"/>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24" name="TextBox 23">
            <a:extLst>
              <a:ext uri="{FF2B5EF4-FFF2-40B4-BE49-F238E27FC236}">
                <a16:creationId xmlns:a16="http://schemas.microsoft.com/office/drawing/2014/main" id="{C8ABE65F-741F-41B2-98E5-4F05F55EA316}"/>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pic>
        <p:nvPicPr>
          <p:cNvPr id="25" name="Picture 24" descr="A silhouette of a person in a hat and coat&#10;&#10;Description automatically generated with low confidence">
            <a:extLst>
              <a:ext uri="{FF2B5EF4-FFF2-40B4-BE49-F238E27FC236}">
                <a16:creationId xmlns:a16="http://schemas.microsoft.com/office/drawing/2014/main" id="{D8DDDF85-03D8-4FDC-A4AB-535117F5F4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1333" y="2383150"/>
            <a:ext cx="1106711" cy="1439967"/>
          </a:xfrm>
          <a:prstGeom prst="rect">
            <a:avLst/>
          </a:prstGeom>
        </p:spPr>
      </p:pic>
      <p:pic>
        <p:nvPicPr>
          <p:cNvPr id="26" name="Picture 25" descr="A silhouette of a person in a hat and coat&#10;&#10;Description automatically generated with low confidence">
            <a:extLst>
              <a:ext uri="{FF2B5EF4-FFF2-40B4-BE49-F238E27FC236}">
                <a16:creationId xmlns:a16="http://schemas.microsoft.com/office/drawing/2014/main" id="{A6BF135B-828B-48C3-9625-F28F7BCAC1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4622" y="2383150"/>
            <a:ext cx="1106711" cy="1439967"/>
          </a:xfrm>
          <a:prstGeom prst="rect">
            <a:avLst/>
          </a:prstGeom>
        </p:spPr>
      </p:pic>
      <p:pic>
        <p:nvPicPr>
          <p:cNvPr id="30" name="Picture 29" descr="Icon&#10;&#10;Description automatically generated">
            <a:extLst>
              <a:ext uri="{FF2B5EF4-FFF2-40B4-BE49-F238E27FC236}">
                <a16:creationId xmlns:a16="http://schemas.microsoft.com/office/drawing/2014/main" id="{24736A85-52CA-490C-B8BD-CFA211F76B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38042" y="2383150"/>
            <a:ext cx="1106711" cy="1439967"/>
          </a:xfrm>
          <a:prstGeom prst="rect">
            <a:avLst/>
          </a:prstGeom>
        </p:spPr>
      </p:pic>
      <p:pic>
        <p:nvPicPr>
          <p:cNvPr id="31" name="Picture 30" descr="Icon&#10;&#10;Description automatically generated">
            <a:extLst>
              <a:ext uri="{FF2B5EF4-FFF2-40B4-BE49-F238E27FC236}">
                <a16:creationId xmlns:a16="http://schemas.microsoft.com/office/drawing/2014/main" id="{6769BDB0-FD57-43B4-8AB7-EC621E72599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31333" y="943182"/>
            <a:ext cx="1106711" cy="1439967"/>
          </a:xfrm>
          <a:prstGeom prst="rect">
            <a:avLst/>
          </a:prstGeom>
        </p:spPr>
      </p:pic>
      <p:pic>
        <p:nvPicPr>
          <p:cNvPr id="32" name="Picture 31" descr="Icon&#10;&#10;Description automatically generated">
            <a:extLst>
              <a:ext uri="{FF2B5EF4-FFF2-40B4-BE49-F238E27FC236}">
                <a16:creationId xmlns:a16="http://schemas.microsoft.com/office/drawing/2014/main" id="{D77D4E7F-23B6-4DDF-9FB0-29CF94EE3D1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4622" y="943179"/>
            <a:ext cx="1106711" cy="1439967"/>
          </a:xfrm>
          <a:prstGeom prst="rect">
            <a:avLst/>
          </a:prstGeom>
        </p:spPr>
      </p:pic>
      <p:pic>
        <p:nvPicPr>
          <p:cNvPr id="33" name="Picture 32" descr="Icon&#10;&#10;Description automatically generated">
            <a:extLst>
              <a:ext uri="{FF2B5EF4-FFF2-40B4-BE49-F238E27FC236}">
                <a16:creationId xmlns:a16="http://schemas.microsoft.com/office/drawing/2014/main" id="{9E611E35-080A-4972-9EDC-C2207968B7E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38042" y="943177"/>
            <a:ext cx="1106713" cy="1439971"/>
          </a:xfrm>
          <a:prstGeom prst="rect">
            <a:avLst/>
          </a:prstGeom>
        </p:spPr>
      </p:pic>
      <p:sp>
        <p:nvSpPr>
          <p:cNvPr id="34" name="Rectangle: Rounded Corners 33">
            <a:extLst>
              <a:ext uri="{FF2B5EF4-FFF2-40B4-BE49-F238E27FC236}">
                <a16:creationId xmlns:a16="http://schemas.microsoft.com/office/drawing/2014/main" id="{6B0B1DE9-0DE1-4321-8192-F650F91DDB56}"/>
              </a:ext>
            </a:extLst>
          </p:cNvPr>
          <p:cNvSpPr/>
          <p:nvPr/>
        </p:nvSpPr>
        <p:spPr>
          <a:xfrm>
            <a:off x="1158240" y="5961888"/>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35" name="Arrow: Pentagon 34">
            <a:extLst>
              <a:ext uri="{FF2B5EF4-FFF2-40B4-BE49-F238E27FC236}">
                <a16:creationId xmlns:a16="http://schemas.microsoft.com/office/drawing/2014/main" id="{A313F9FE-9F80-4944-9561-396F48B2651A}"/>
              </a:ext>
            </a:extLst>
          </p:cNvPr>
          <p:cNvSpPr/>
          <p:nvPr/>
        </p:nvSpPr>
        <p:spPr>
          <a:xfrm>
            <a:off x="5090886" y="3539966"/>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36" name="Rectangle 35">
            <a:hlinkClick r:id="rId7" action="ppaction://hlinksldjump"/>
            <a:extLst>
              <a:ext uri="{FF2B5EF4-FFF2-40B4-BE49-F238E27FC236}">
                <a16:creationId xmlns:a16="http://schemas.microsoft.com/office/drawing/2014/main" id="{C17D407F-C61B-40DE-87AE-A7BB8B8EE0F4}"/>
              </a:ext>
            </a:extLst>
          </p:cNvPr>
          <p:cNvSpPr/>
          <p:nvPr/>
        </p:nvSpPr>
        <p:spPr>
          <a:xfrm>
            <a:off x="5700605" y="56894"/>
            <a:ext cx="914401" cy="3864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hlinkClick r:id="" action="ppaction://noaction"/>
            <a:extLst>
              <a:ext uri="{FF2B5EF4-FFF2-40B4-BE49-F238E27FC236}">
                <a16:creationId xmlns:a16="http://schemas.microsoft.com/office/drawing/2014/main" id="{95D8A0B3-07F2-409F-8B6E-19C3A90D8580}"/>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hlinkClick r:id="rId8" action="ppaction://hlinksldjump"/>
            <a:extLst>
              <a:ext uri="{FF2B5EF4-FFF2-40B4-BE49-F238E27FC236}">
                <a16:creationId xmlns:a16="http://schemas.microsoft.com/office/drawing/2014/main" id="{A7E37580-4C13-45AE-9EF1-6FE114C854EF}"/>
              </a:ext>
            </a:extLst>
          </p:cNvPr>
          <p:cNvSpPr/>
          <p:nvPr/>
        </p:nvSpPr>
        <p:spPr>
          <a:xfrm>
            <a:off x="5310505" y="5542916"/>
            <a:ext cx="250848"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a:hlinkClick r:id="rId7" action="ppaction://hlinksldjump"/>
            <a:extLst>
              <a:ext uri="{FF2B5EF4-FFF2-40B4-BE49-F238E27FC236}">
                <a16:creationId xmlns:a16="http://schemas.microsoft.com/office/drawing/2014/main" id="{821D238B-7EF5-4636-9617-17A81ACC7BC4}"/>
              </a:ext>
            </a:extLst>
          </p:cNvPr>
          <p:cNvSpPr/>
          <p:nvPr/>
        </p:nvSpPr>
        <p:spPr>
          <a:xfrm>
            <a:off x="5040631" y="5542916"/>
            <a:ext cx="250848"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a:hlinkClick r:id="rId9" action="ppaction://hlinksldjump"/>
            <a:extLst>
              <a:ext uri="{FF2B5EF4-FFF2-40B4-BE49-F238E27FC236}">
                <a16:creationId xmlns:a16="http://schemas.microsoft.com/office/drawing/2014/main" id="{0E2D8ABB-ABB5-4497-A3D3-12874355D880}"/>
              </a:ext>
            </a:extLst>
          </p:cNvPr>
          <p:cNvSpPr/>
          <p:nvPr/>
        </p:nvSpPr>
        <p:spPr>
          <a:xfrm>
            <a:off x="6615004" y="48527"/>
            <a:ext cx="1246763" cy="3834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Rectangle 40">
            <a:hlinkClick r:id="rId10" action="ppaction://hlinksldjump"/>
            <a:extLst>
              <a:ext uri="{FF2B5EF4-FFF2-40B4-BE49-F238E27FC236}">
                <a16:creationId xmlns:a16="http://schemas.microsoft.com/office/drawing/2014/main" id="{2EB0358E-514E-49D2-BED3-4B4C2A855E37}"/>
              </a:ext>
            </a:extLst>
          </p:cNvPr>
          <p:cNvSpPr/>
          <p:nvPr/>
        </p:nvSpPr>
        <p:spPr>
          <a:xfrm>
            <a:off x="7861765" y="42498"/>
            <a:ext cx="1246763" cy="3834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F11B72A6-1B0B-4702-AF69-F5499EE2A76A}"/>
              </a:ext>
            </a:extLst>
          </p:cNvPr>
          <p:cNvSpPr/>
          <p:nvPr/>
        </p:nvSpPr>
        <p:spPr>
          <a:xfrm>
            <a:off x="1054477" y="754305"/>
            <a:ext cx="3544891" cy="4050959"/>
          </a:xfrm>
          <a:prstGeom prst="rect">
            <a:avLst/>
          </a:prstGeom>
          <a:solidFill>
            <a:schemeClr val="bg1">
              <a:lumMod val="85000"/>
            </a:schemeClr>
          </a:solidFill>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E82222E6-AF4D-48AA-AF84-D80D9099BD62}"/>
              </a:ext>
            </a:extLst>
          </p:cNvPr>
          <p:cNvSpPr txBox="1"/>
          <p:nvPr/>
        </p:nvSpPr>
        <p:spPr>
          <a:xfrm>
            <a:off x="1120916" y="830424"/>
            <a:ext cx="3367107" cy="1508105"/>
          </a:xfrm>
          <a:prstGeom prst="rect">
            <a:avLst/>
          </a:prstGeom>
          <a:noFill/>
        </p:spPr>
        <p:txBody>
          <a:bodyPr wrap="square" rtlCol="0">
            <a:spAutoFit/>
          </a:bodyPr>
          <a:lstStyle/>
          <a:p>
            <a:pPr algn="ctr"/>
            <a:r>
              <a:rPr lang="en-GB" sz="2000" b="1" dirty="0"/>
              <a:t>London</a:t>
            </a:r>
          </a:p>
          <a:p>
            <a:endParaRPr lang="en-GB" dirty="0"/>
          </a:p>
          <a:p>
            <a:r>
              <a:rPr lang="en-GB" u="sng" dirty="0"/>
              <a:t>Items for trade</a:t>
            </a:r>
          </a:p>
          <a:p>
            <a:endParaRPr lang="en-GB" dirty="0"/>
          </a:p>
          <a:p>
            <a:r>
              <a:rPr lang="en-GB" dirty="0"/>
              <a:t>         Barrel - 3</a:t>
            </a:r>
          </a:p>
        </p:txBody>
      </p:sp>
      <p:pic>
        <p:nvPicPr>
          <p:cNvPr id="3074" name="Picture 2" descr="297 Cartoon Of The Whiskey Barrel Illustrations &amp; Clip Art - iStock">
            <a:extLst>
              <a:ext uri="{FF2B5EF4-FFF2-40B4-BE49-F238E27FC236}">
                <a16:creationId xmlns:a16="http://schemas.microsoft.com/office/drawing/2014/main" id="{254D7BD1-0E4F-4EFB-A57F-AEAB3978B590}"/>
              </a:ext>
            </a:extLst>
          </p:cNvPr>
          <p:cNvPicPr>
            <a:picLocks noChangeAspect="1" noChangeArrowheads="1"/>
          </p:cNvPicPr>
          <p:nvPr/>
        </p:nvPicPr>
        <p:blipFill>
          <a:blip r:embed="rId11">
            <a:extLst>
              <a:ext uri="{BEBA8EAE-BF5A-486C-A8C5-ECC9F3942E4B}">
                <a14:imgProps xmlns:a14="http://schemas.microsoft.com/office/drawing/2010/main">
                  <a14:imgLayer r:embed="rId12">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1209763" y="1845967"/>
            <a:ext cx="501968" cy="58293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Icon&#10;&#10;Description automatically generated">
            <a:extLst>
              <a:ext uri="{FF2B5EF4-FFF2-40B4-BE49-F238E27FC236}">
                <a16:creationId xmlns:a16="http://schemas.microsoft.com/office/drawing/2014/main" id="{C9CC2938-FB7E-466F-B24F-A6CCFAE311A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15633" y="2600270"/>
            <a:ext cx="688722" cy="896112"/>
          </a:xfrm>
          <a:prstGeom prst="rect">
            <a:avLst/>
          </a:prstGeom>
        </p:spPr>
      </p:pic>
      <p:pic>
        <p:nvPicPr>
          <p:cNvPr id="42" name="Picture 41" descr="Icon&#10;&#10;Description automatically generated">
            <a:extLst>
              <a:ext uri="{FF2B5EF4-FFF2-40B4-BE49-F238E27FC236}">
                <a16:creationId xmlns:a16="http://schemas.microsoft.com/office/drawing/2014/main" id="{DF806F30-EAFA-4B2A-9C85-A5F3FB44355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987254" y="2600270"/>
            <a:ext cx="688722" cy="896112"/>
          </a:xfrm>
          <a:prstGeom prst="rect">
            <a:avLst/>
          </a:prstGeom>
        </p:spPr>
      </p:pic>
      <p:pic>
        <p:nvPicPr>
          <p:cNvPr id="7" name="Picture 6" descr="Icon&#10;&#10;Description automatically generated">
            <a:extLst>
              <a:ext uri="{FF2B5EF4-FFF2-40B4-BE49-F238E27FC236}">
                <a16:creationId xmlns:a16="http://schemas.microsoft.com/office/drawing/2014/main" id="{95852494-BAD7-4DFA-96EE-AFA4F6E47FB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58875" y="2599041"/>
            <a:ext cx="688722" cy="896112"/>
          </a:xfrm>
          <a:prstGeom prst="rect">
            <a:avLst/>
          </a:prstGeom>
        </p:spPr>
      </p:pic>
      <p:sp>
        <p:nvSpPr>
          <p:cNvPr id="8" name="Rectangle 7">
            <a:extLst>
              <a:ext uri="{FF2B5EF4-FFF2-40B4-BE49-F238E27FC236}">
                <a16:creationId xmlns:a16="http://schemas.microsoft.com/office/drawing/2014/main" id="{B979DADF-1383-4D59-8F6C-DD3C5E3DA7ED}"/>
              </a:ext>
            </a:extLst>
          </p:cNvPr>
          <p:cNvSpPr/>
          <p:nvPr/>
        </p:nvSpPr>
        <p:spPr>
          <a:xfrm>
            <a:off x="1158240" y="2411139"/>
            <a:ext cx="3367107" cy="751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43" name="Rectangle 42">
            <a:extLst>
              <a:ext uri="{FF2B5EF4-FFF2-40B4-BE49-F238E27FC236}">
                <a16:creationId xmlns:a16="http://schemas.microsoft.com/office/drawing/2014/main" id="{6945867F-C95C-4779-A443-B246DC59F159}"/>
              </a:ext>
            </a:extLst>
          </p:cNvPr>
          <p:cNvSpPr/>
          <p:nvPr/>
        </p:nvSpPr>
        <p:spPr>
          <a:xfrm>
            <a:off x="1158239" y="3589907"/>
            <a:ext cx="3367107" cy="751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261F7C69-24D9-489C-ACE9-AFFF81C0C20D}"/>
              </a:ext>
            </a:extLst>
          </p:cNvPr>
          <p:cNvSpPr/>
          <p:nvPr/>
        </p:nvSpPr>
        <p:spPr>
          <a:xfrm>
            <a:off x="2236794" y="4455456"/>
            <a:ext cx="1217581" cy="2959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Confirm</a:t>
            </a:r>
          </a:p>
        </p:txBody>
      </p:sp>
      <p:sp>
        <p:nvSpPr>
          <p:cNvPr id="10" name="Multiplication Sign 9">
            <a:extLst>
              <a:ext uri="{FF2B5EF4-FFF2-40B4-BE49-F238E27FC236}">
                <a16:creationId xmlns:a16="http://schemas.microsoft.com/office/drawing/2014/main" id="{ADDF6D16-0AF7-4956-979C-9A8409FD48A7}"/>
              </a:ext>
            </a:extLst>
          </p:cNvPr>
          <p:cNvSpPr/>
          <p:nvPr/>
        </p:nvSpPr>
        <p:spPr>
          <a:xfrm>
            <a:off x="1092922" y="774438"/>
            <a:ext cx="353568" cy="306386"/>
          </a:xfrm>
          <a:prstGeom prst="mathMultiply">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6088962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10;&#10;Description automatically generated with low confidence">
            <a:extLst>
              <a:ext uri="{FF2B5EF4-FFF2-40B4-BE49-F238E27FC236}">
                <a16:creationId xmlns:a16="http://schemas.microsoft.com/office/drawing/2014/main" id="{9828087E-EE8B-4FF5-8BAB-06CF99E675E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2"/>
            <a:ext cx="9144001" cy="6857999"/>
          </a:xfrm>
          <a:prstGeom prst="rect">
            <a:avLst/>
          </a:prstGeom>
        </p:spPr>
      </p:pic>
      <p:sp>
        <p:nvSpPr>
          <p:cNvPr id="5" name="Arrow: Pentagon 4">
            <a:extLst>
              <a:ext uri="{FF2B5EF4-FFF2-40B4-BE49-F238E27FC236}">
                <a16:creationId xmlns:a16="http://schemas.microsoft.com/office/drawing/2014/main" id="{1D22B4AB-8FAF-45CC-AF83-970E79C3B24F}"/>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55925DE6-FEEB-49BF-A8AF-741A2F2D4353}"/>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14F91F74-5C7F-4095-9FD6-B0B408B99575}"/>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C3F74C44-C52B-4FE1-8CB7-3C2A9DFEBFEF}"/>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sp>
        <p:nvSpPr>
          <p:cNvPr id="9" name="Rectangle: Rounded Corners 8">
            <a:extLst>
              <a:ext uri="{FF2B5EF4-FFF2-40B4-BE49-F238E27FC236}">
                <a16:creationId xmlns:a16="http://schemas.microsoft.com/office/drawing/2014/main" id="{83911959-E5D0-4536-896B-7B4BA6E4A576}"/>
              </a:ext>
            </a:extLst>
          </p:cNvPr>
          <p:cNvSpPr/>
          <p:nvPr/>
        </p:nvSpPr>
        <p:spPr>
          <a:xfrm>
            <a:off x="1158240" y="5961888"/>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10" name="Arrow: Pentagon 9">
            <a:extLst>
              <a:ext uri="{FF2B5EF4-FFF2-40B4-BE49-F238E27FC236}">
                <a16:creationId xmlns:a16="http://schemas.microsoft.com/office/drawing/2014/main" id="{76106F44-7ED5-4AB6-AD1C-1FC9748EFE76}"/>
              </a:ext>
            </a:extLst>
          </p:cNvPr>
          <p:cNvSpPr/>
          <p:nvPr/>
        </p:nvSpPr>
        <p:spPr>
          <a:xfrm rot="5400000">
            <a:off x="1821324" y="3572235"/>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11" name="Rectangle 10">
            <a:hlinkClick r:id="" action="ppaction://noaction"/>
            <a:extLst>
              <a:ext uri="{FF2B5EF4-FFF2-40B4-BE49-F238E27FC236}">
                <a16:creationId xmlns:a16="http://schemas.microsoft.com/office/drawing/2014/main" id="{F368A7AF-B48D-4CFE-9E35-0D64EFB8C298}"/>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0D4ECABD-B413-4689-A308-5298F97B1AB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13" name="TextBox 12">
            <a:extLst>
              <a:ext uri="{FF2B5EF4-FFF2-40B4-BE49-F238E27FC236}">
                <a16:creationId xmlns:a16="http://schemas.microsoft.com/office/drawing/2014/main" id="{32FE50E6-FCB5-4D66-A3FF-278A4608FFE5}"/>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14" name="TextBox 13">
            <a:extLst>
              <a:ext uri="{FF2B5EF4-FFF2-40B4-BE49-F238E27FC236}">
                <a16:creationId xmlns:a16="http://schemas.microsoft.com/office/drawing/2014/main" id="{F2413EF3-0E4C-4976-94DD-0C17502DBEB0}"/>
              </a:ext>
            </a:extLst>
          </p:cNvPr>
          <p:cNvSpPr txBox="1"/>
          <p:nvPr/>
        </p:nvSpPr>
        <p:spPr>
          <a:xfrm>
            <a:off x="7213074" y="3469591"/>
            <a:ext cx="1101013" cy="646331"/>
          </a:xfrm>
          <a:prstGeom prst="rect">
            <a:avLst/>
          </a:prstGeom>
          <a:noFill/>
        </p:spPr>
        <p:txBody>
          <a:bodyPr wrap="square" rtlCol="0">
            <a:spAutoFit/>
          </a:bodyPr>
          <a:lstStyle/>
          <a:p>
            <a:r>
              <a:rPr lang="en-GB" sz="3600" dirty="0">
                <a:solidFill>
                  <a:schemeClr val="bg1"/>
                </a:solidFill>
              </a:rPr>
              <a:t>S</a:t>
            </a:r>
          </a:p>
        </p:txBody>
      </p:sp>
      <p:sp>
        <p:nvSpPr>
          <p:cNvPr id="15" name="TextBox 14">
            <a:extLst>
              <a:ext uri="{FF2B5EF4-FFF2-40B4-BE49-F238E27FC236}">
                <a16:creationId xmlns:a16="http://schemas.microsoft.com/office/drawing/2014/main" id="{28BB9491-D677-4186-9C6C-7EC705E45B39}"/>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16" name="TextBox 15">
            <a:extLst>
              <a:ext uri="{FF2B5EF4-FFF2-40B4-BE49-F238E27FC236}">
                <a16:creationId xmlns:a16="http://schemas.microsoft.com/office/drawing/2014/main" id="{830421B1-3881-4A98-8555-39F7C17BE0A3}"/>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17" name="TextBox 16">
            <a:extLst>
              <a:ext uri="{FF2B5EF4-FFF2-40B4-BE49-F238E27FC236}">
                <a16:creationId xmlns:a16="http://schemas.microsoft.com/office/drawing/2014/main" id="{D173EFB8-49ED-4AD9-8D29-F17C995439F4}"/>
              </a:ext>
            </a:extLst>
          </p:cNvPr>
          <p:cNvSpPr txBox="1"/>
          <p:nvPr/>
        </p:nvSpPr>
        <p:spPr>
          <a:xfrm>
            <a:off x="7846754" y="1602796"/>
            <a:ext cx="1101013" cy="523220"/>
          </a:xfrm>
          <a:prstGeom prst="rect">
            <a:avLst/>
          </a:prstGeom>
          <a:noFill/>
        </p:spPr>
        <p:txBody>
          <a:bodyPr wrap="square" rtlCol="0">
            <a:spAutoFit/>
          </a:bodyPr>
          <a:lstStyle/>
          <a:p>
            <a:r>
              <a:rPr lang="en-GB" sz="2800" dirty="0"/>
              <a:t>NE</a:t>
            </a:r>
          </a:p>
        </p:txBody>
      </p:sp>
      <p:sp>
        <p:nvSpPr>
          <p:cNvPr id="18" name="TextBox 17">
            <a:extLst>
              <a:ext uri="{FF2B5EF4-FFF2-40B4-BE49-F238E27FC236}">
                <a16:creationId xmlns:a16="http://schemas.microsoft.com/office/drawing/2014/main" id="{A6B47867-5523-428A-90C4-F5002A5722C7}"/>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27" name="TextBox 26">
            <a:extLst>
              <a:ext uri="{FF2B5EF4-FFF2-40B4-BE49-F238E27FC236}">
                <a16:creationId xmlns:a16="http://schemas.microsoft.com/office/drawing/2014/main" id="{BA385165-E73E-4C42-ACF0-173946E758C3}"/>
              </a:ext>
            </a:extLst>
          </p:cNvPr>
          <p:cNvSpPr txBox="1"/>
          <p:nvPr/>
        </p:nvSpPr>
        <p:spPr>
          <a:xfrm>
            <a:off x="7901624" y="3224016"/>
            <a:ext cx="1101013" cy="523220"/>
          </a:xfrm>
          <a:prstGeom prst="rect">
            <a:avLst/>
          </a:prstGeom>
          <a:noFill/>
        </p:spPr>
        <p:txBody>
          <a:bodyPr wrap="square" rtlCol="0">
            <a:spAutoFit/>
          </a:bodyPr>
          <a:lstStyle/>
          <a:p>
            <a:r>
              <a:rPr lang="en-GB" sz="2800" dirty="0"/>
              <a:t>SE</a:t>
            </a:r>
          </a:p>
        </p:txBody>
      </p:sp>
      <p:sp>
        <p:nvSpPr>
          <p:cNvPr id="28" name="TextBox 27">
            <a:extLst>
              <a:ext uri="{FF2B5EF4-FFF2-40B4-BE49-F238E27FC236}">
                <a16:creationId xmlns:a16="http://schemas.microsoft.com/office/drawing/2014/main" id="{3BAF8B12-0648-4D62-A117-6B62925CEAB6}"/>
              </a:ext>
            </a:extLst>
          </p:cNvPr>
          <p:cNvSpPr txBox="1"/>
          <p:nvPr/>
        </p:nvSpPr>
        <p:spPr>
          <a:xfrm>
            <a:off x="8274567" y="2343513"/>
            <a:ext cx="1101013" cy="646331"/>
          </a:xfrm>
          <a:prstGeom prst="rect">
            <a:avLst/>
          </a:prstGeom>
          <a:noFill/>
        </p:spPr>
        <p:txBody>
          <a:bodyPr wrap="square" rtlCol="0">
            <a:spAutoFit/>
          </a:bodyPr>
          <a:lstStyle/>
          <a:p>
            <a:r>
              <a:rPr lang="en-GB" sz="3600" dirty="0"/>
              <a:t>E</a:t>
            </a:r>
          </a:p>
        </p:txBody>
      </p:sp>
      <p:sp>
        <p:nvSpPr>
          <p:cNvPr id="29" name="TextBox 28">
            <a:extLst>
              <a:ext uri="{FF2B5EF4-FFF2-40B4-BE49-F238E27FC236}">
                <a16:creationId xmlns:a16="http://schemas.microsoft.com/office/drawing/2014/main" id="{8F665E81-20E1-46C5-881D-5D3DB4BF992C}"/>
              </a:ext>
            </a:extLst>
          </p:cNvPr>
          <p:cNvSpPr txBox="1"/>
          <p:nvPr/>
        </p:nvSpPr>
        <p:spPr>
          <a:xfrm>
            <a:off x="9218646" y="111968"/>
            <a:ext cx="2873828" cy="2308324"/>
          </a:xfrm>
          <a:prstGeom prst="rect">
            <a:avLst/>
          </a:prstGeom>
          <a:noFill/>
        </p:spPr>
        <p:txBody>
          <a:bodyPr wrap="square" rtlCol="0">
            <a:spAutoFit/>
          </a:bodyPr>
          <a:lstStyle/>
          <a:p>
            <a:r>
              <a:rPr lang="en-GB" dirty="0"/>
              <a:t>Use case 2.7</a:t>
            </a:r>
          </a:p>
          <a:p>
            <a:endParaRPr lang="en-GB" dirty="0"/>
          </a:p>
          <a:p>
            <a:r>
              <a:rPr lang="en-GB" dirty="0"/>
              <a:t>Task 10: Visit home port</a:t>
            </a:r>
          </a:p>
          <a:p>
            <a:endParaRPr lang="en-GB" dirty="0"/>
          </a:p>
          <a:p>
            <a:r>
              <a:rPr lang="en-GB" dirty="0"/>
              <a:t>Action: Move to home port</a:t>
            </a:r>
          </a:p>
          <a:p>
            <a:endParaRPr lang="en-GB" dirty="0"/>
          </a:p>
          <a:p>
            <a:r>
              <a:rPr lang="en-GB" dirty="0"/>
              <a:t>Result: Brings up a deposit menu</a:t>
            </a:r>
          </a:p>
        </p:txBody>
      </p:sp>
      <p:sp>
        <p:nvSpPr>
          <p:cNvPr id="20" name="Rectangle 19">
            <a:extLst>
              <a:ext uri="{FF2B5EF4-FFF2-40B4-BE49-F238E27FC236}">
                <a16:creationId xmlns:a16="http://schemas.microsoft.com/office/drawing/2014/main" id="{6246FF64-AB20-49B5-80C6-9818C4717D72}"/>
              </a:ext>
            </a:extLst>
          </p:cNvPr>
          <p:cNvSpPr/>
          <p:nvPr/>
        </p:nvSpPr>
        <p:spPr>
          <a:xfrm>
            <a:off x="1837757" y="3819777"/>
            <a:ext cx="216209" cy="1192257"/>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6507364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a:extLst>
              <a:ext uri="{FF2B5EF4-FFF2-40B4-BE49-F238E27FC236}">
                <a16:creationId xmlns:a16="http://schemas.microsoft.com/office/drawing/2014/main" id="{3BAF8B12-0648-4D62-A117-6B62925CEAB6}"/>
              </a:ext>
            </a:extLst>
          </p:cNvPr>
          <p:cNvSpPr txBox="1"/>
          <p:nvPr/>
        </p:nvSpPr>
        <p:spPr>
          <a:xfrm>
            <a:off x="8274567" y="2343513"/>
            <a:ext cx="1101013" cy="646331"/>
          </a:xfrm>
          <a:prstGeom prst="rect">
            <a:avLst/>
          </a:prstGeom>
          <a:noFill/>
        </p:spPr>
        <p:txBody>
          <a:bodyPr wrap="square" rtlCol="0">
            <a:spAutoFit/>
          </a:bodyPr>
          <a:lstStyle/>
          <a:p>
            <a:r>
              <a:rPr lang="en-GB" sz="3600" dirty="0"/>
              <a:t>E</a:t>
            </a:r>
          </a:p>
        </p:txBody>
      </p:sp>
      <p:sp>
        <p:nvSpPr>
          <p:cNvPr id="29" name="TextBox 28">
            <a:extLst>
              <a:ext uri="{FF2B5EF4-FFF2-40B4-BE49-F238E27FC236}">
                <a16:creationId xmlns:a16="http://schemas.microsoft.com/office/drawing/2014/main" id="{8F665E81-20E1-46C5-881D-5D3DB4BF992C}"/>
              </a:ext>
            </a:extLst>
          </p:cNvPr>
          <p:cNvSpPr txBox="1"/>
          <p:nvPr/>
        </p:nvSpPr>
        <p:spPr>
          <a:xfrm>
            <a:off x="9218646" y="111968"/>
            <a:ext cx="2873828" cy="2031325"/>
          </a:xfrm>
          <a:prstGeom prst="rect">
            <a:avLst/>
          </a:prstGeom>
          <a:noFill/>
        </p:spPr>
        <p:txBody>
          <a:bodyPr wrap="square" rtlCol="0">
            <a:spAutoFit/>
          </a:bodyPr>
          <a:lstStyle/>
          <a:p>
            <a:r>
              <a:rPr lang="en-GB" dirty="0"/>
              <a:t>Use case 2.7</a:t>
            </a:r>
          </a:p>
          <a:p>
            <a:endParaRPr lang="en-GB" dirty="0"/>
          </a:p>
          <a:p>
            <a:r>
              <a:rPr lang="en-GB" dirty="0"/>
              <a:t>Task 10: Visit home port</a:t>
            </a:r>
          </a:p>
          <a:p>
            <a:endParaRPr lang="en-GB" dirty="0"/>
          </a:p>
          <a:p>
            <a:r>
              <a:rPr lang="en-GB" dirty="0"/>
              <a:t>Final State: A menu appears for the player to deposit their items</a:t>
            </a:r>
          </a:p>
        </p:txBody>
      </p:sp>
      <p:pic>
        <p:nvPicPr>
          <p:cNvPr id="20" name="Content Placeholder 4" descr="A picture containing graphical user interface&#10;&#10;Description automatically generated">
            <a:extLst>
              <a:ext uri="{FF2B5EF4-FFF2-40B4-BE49-F238E27FC236}">
                <a16:creationId xmlns:a16="http://schemas.microsoft.com/office/drawing/2014/main" id="{D2945144-60AF-4D63-AA07-6B0280D56780}"/>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2"/>
            <a:ext cx="9144000" cy="6857999"/>
          </a:xfrm>
          <a:prstGeom prst="rect">
            <a:avLst/>
          </a:prstGeom>
        </p:spPr>
      </p:pic>
      <p:sp>
        <p:nvSpPr>
          <p:cNvPr id="21" name="Arrow: Pentagon 20">
            <a:extLst>
              <a:ext uri="{FF2B5EF4-FFF2-40B4-BE49-F238E27FC236}">
                <a16:creationId xmlns:a16="http://schemas.microsoft.com/office/drawing/2014/main" id="{762934EE-0F60-4EAA-9165-F9256BB3CBC9}"/>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22" name="Arrow: Pentagon 21">
            <a:extLst>
              <a:ext uri="{FF2B5EF4-FFF2-40B4-BE49-F238E27FC236}">
                <a16:creationId xmlns:a16="http://schemas.microsoft.com/office/drawing/2014/main" id="{D350507D-20F4-46C7-82FA-19B58D70509C}"/>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Arrow: Pentagon 22">
            <a:extLst>
              <a:ext uri="{FF2B5EF4-FFF2-40B4-BE49-F238E27FC236}">
                <a16:creationId xmlns:a16="http://schemas.microsoft.com/office/drawing/2014/main" id="{D065234A-6605-4C18-81E4-2D98A60B1508}"/>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24" name="TextBox 23">
            <a:extLst>
              <a:ext uri="{FF2B5EF4-FFF2-40B4-BE49-F238E27FC236}">
                <a16:creationId xmlns:a16="http://schemas.microsoft.com/office/drawing/2014/main" id="{C8ABE65F-741F-41B2-98E5-4F05F55EA316}"/>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pic>
        <p:nvPicPr>
          <p:cNvPr id="25" name="Picture 24" descr="A silhouette of a person in a hat and coat&#10;&#10;Description automatically generated with low confidence">
            <a:extLst>
              <a:ext uri="{FF2B5EF4-FFF2-40B4-BE49-F238E27FC236}">
                <a16:creationId xmlns:a16="http://schemas.microsoft.com/office/drawing/2014/main" id="{D8DDDF85-03D8-4FDC-A4AB-535117F5F4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1333" y="2383150"/>
            <a:ext cx="1106711" cy="1439967"/>
          </a:xfrm>
          <a:prstGeom prst="rect">
            <a:avLst/>
          </a:prstGeom>
        </p:spPr>
      </p:pic>
      <p:pic>
        <p:nvPicPr>
          <p:cNvPr id="26" name="Picture 25" descr="A silhouette of a person in a hat and coat&#10;&#10;Description automatically generated with low confidence">
            <a:extLst>
              <a:ext uri="{FF2B5EF4-FFF2-40B4-BE49-F238E27FC236}">
                <a16:creationId xmlns:a16="http://schemas.microsoft.com/office/drawing/2014/main" id="{A6BF135B-828B-48C3-9625-F28F7BCAC1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4622" y="2383150"/>
            <a:ext cx="1106711" cy="1439967"/>
          </a:xfrm>
          <a:prstGeom prst="rect">
            <a:avLst/>
          </a:prstGeom>
        </p:spPr>
      </p:pic>
      <p:pic>
        <p:nvPicPr>
          <p:cNvPr id="30" name="Picture 29" descr="Icon&#10;&#10;Description automatically generated">
            <a:extLst>
              <a:ext uri="{FF2B5EF4-FFF2-40B4-BE49-F238E27FC236}">
                <a16:creationId xmlns:a16="http://schemas.microsoft.com/office/drawing/2014/main" id="{24736A85-52CA-490C-B8BD-CFA211F76B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38042" y="2383150"/>
            <a:ext cx="1106711" cy="1439967"/>
          </a:xfrm>
          <a:prstGeom prst="rect">
            <a:avLst/>
          </a:prstGeom>
        </p:spPr>
      </p:pic>
      <p:pic>
        <p:nvPicPr>
          <p:cNvPr id="31" name="Picture 30" descr="Icon&#10;&#10;Description automatically generated">
            <a:extLst>
              <a:ext uri="{FF2B5EF4-FFF2-40B4-BE49-F238E27FC236}">
                <a16:creationId xmlns:a16="http://schemas.microsoft.com/office/drawing/2014/main" id="{6769BDB0-FD57-43B4-8AB7-EC621E72599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31333" y="943182"/>
            <a:ext cx="1106711" cy="1439967"/>
          </a:xfrm>
          <a:prstGeom prst="rect">
            <a:avLst/>
          </a:prstGeom>
        </p:spPr>
      </p:pic>
      <p:pic>
        <p:nvPicPr>
          <p:cNvPr id="32" name="Picture 31" descr="Icon&#10;&#10;Description automatically generated">
            <a:extLst>
              <a:ext uri="{FF2B5EF4-FFF2-40B4-BE49-F238E27FC236}">
                <a16:creationId xmlns:a16="http://schemas.microsoft.com/office/drawing/2014/main" id="{D77D4E7F-23B6-4DDF-9FB0-29CF94EE3D1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4622" y="943179"/>
            <a:ext cx="1106711" cy="1439967"/>
          </a:xfrm>
          <a:prstGeom prst="rect">
            <a:avLst/>
          </a:prstGeom>
        </p:spPr>
      </p:pic>
      <p:pic>
        <p:nvPicPr>
          <p:cNvPr id="33" name="Picture 32" descr="Icon&#10;&#10;Description automatically generated">
            <a:extLst>
              <a:ext uri="{FF2B5EF4-FFF2-40B4-BE49-F238E27FC236}">
                <a16:creationId xmlns:a16="http://schemas.microsoft.com/office/drawing/2014/main" id="{9E611E35-080A-4972-9EDC-C2207968B7E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38042" y="943177"/>
            <a:ext cx="1106713" cy="1439971"/>
          </a:xfrm>
          <a:prstGeom prst="rect">
            <a:avLst/>
          </a:prstGeom>
        </p:spPr>
      </p:pic>
      <p:sp>
        <p:nvSpPr>
          <p:cNvPr id="34" name="Rectangle: Rounded Corners 33">
            <a:extLst>
              <a:ext uri="{FF2B5EF4-FFF2-40B4-BE49-F238E27FC236}">
                <a16:creationId xmlns:a16="http://schemas.microsoft.com/office/drawing/2014/main" id="{6B0B1DE9-0DE1-4321-8192-F650F91DDB56}"/>
              </a:ext>
            </a:extLst>
          </p:cNvPr>
          <p:cNvSpPr/>
          <p:nvPr/>
        </p:nvSpPr>
        <p:spPr>
          <a:xfrm>
            <a:off x="1158240" y="5961888"/>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35" name="Arrow: Pentagon 34">
            <a:extLst>
              <a:ext uri="{FF2B5EF4-FFF2-40B4-BE49-F238E27FC236}">
                <a16:creationId xmlns:a16="http://schemas.microsoft.com/office/drawing/2014/main" id="{A313F9FE-9F80-4944-9561-396F48B2651A}"/>
              </a:ext>
            </a:extLst>
          </p:cNvPr>
          <p:cNvSpPr/>
          <p:nvPr/>
        </p:nvSpPr>
        <p:spPr>
          <a:xfrm rot="5400000">
            <a:off x="1848639" y="5064713"/>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36" name="Rectangle 35">
            <a:hlinkClick r:id="rId7" action="ppaction://hlinksldjump"/>
            <a:extLst>
              <a:ext uri="{FF2B5EF4-FFF2-40B4-BE49-F238E27FC236}">
                <a16:creationId xmlns:a16="http://schemas.microsoft.com/office/drawing/2014/main" id="{C17D407F-C61B-40DE-87AE-A7BB8B8EE0F4}"/>
              </a:ext>
            </a:extLst>
          </p:cNvPr>
          <p:cNvSpPr/>
          <p:nvPr/>
        </p:nvSpPr>
        <p:spPr>
          <a:xfrm>
            <a:off x="5700605" y="56894"/>
            <a:ext cx="914401" cy="3864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hlinkClick r:id="" action="ppaction://noaction"/>
            <a:extLst>
              <a:ext uri="{FF2B5EF4-FFF2-40B4-BE49-F238E27FC236}">
                <a16:creationId xmlns:a16="http://schemas.microsoft.com/office/drawing/2014/main" id="{95D8A0B3-07F2-409F-8B6E-19C3A90D8580}"/>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hlinkClick r:id="rId8" action="ppaction://hlinksldjump"/>
            <a:extLst>
              <a:ext uri="{FF2B5EF4-FFF2-40B4-BE49-F238E27FC236}">
                <a16:creationId xmlns:a16="http://schemas.microsoft.com/office/drawing/2014/main" id="{A7E37580-4C13-45AE-9EF1-6FE114C854EF}"/>
              </a:ext>
            </a:extLst>
          </p:cNvPr>
          <p:cNvSpPr/>
          <p:nvPr/>
        </p:nvSpPr>
        <p:spPr>
          <a:xfrm>
            <a:off x="5310505" y="5542916"/>
            <a:ext cx="250848"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a:hlinkClick r:id="rId7" action="ppaction://hlinksldjump"/>
            <a:extLst>
              <a:ext uri="{FF2B5EF4-FFF2-40B4-BE49-F238E27FC236}">
                <a16:creationId xmlns:a16="http://schemas.microsoft.com/office/drawing/2014/main" id="{821D238B-7EF5-4636-9617-17A81ACC7BC4}"/>
              </a:ext>
            </a:extLst>
          </p:cNvPr>
          <p:cNvSpPr/>
          <p:nvPr/>
        </p:nvSpPr>
        <p:spPr>
          <a:xfrm>
            <a:off x="5040631" y="5542916"/>
            <a:ext cx="250848"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a:hlinkClick r:id="rId9" action="ppaction://hlinksldjump"/>
            <a:extLst>
              <a:ext uri="{FF2B5EF4-FFF2-40B4-BE49-F238E27FC236}">
                <a16:creationId xmlns:a16="http://schemas.microsoft.com/office/drawing/2014/main" id="{0E2D8ABB-ABB5-4497-A3D3-12874355D880}"/>
              </a:ext>
            </a:extLst>
          </p:cNvPr>
          <p:cNvSpPr/>
          <p:nvPr/>
        </p:nvSpPr>
        <p:spPr>
          <a:xfrm>
            <a:off x="6615004" y="48527"/>
            <a:ext cx="1246763" cy="3834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Rectangle 40">
            <a:hlinkClick r:id="rId10" action="ppaction://hlinksldjump"/>
            <a:extLst>
              <a:ext uri="{FF2B5EF4-FFF2-40B4-BE49-F238E27FC236}">
                <a16:creationId xmlns:a16="http://schemas.microsoft.com/office/drawing/2014/main" id="{2EB0358E-514E-49D2-BED3-4B4C2A855E37}"/>
              </a:ext>
            </a:extLst>
          </p:cNvPr>
          <p:cNvSpPr/>
          <p:nvPr/>
        </p:nvSpPr>
        <p:spPr>
          <a:xfrm>
            <a:off x="7861765" y="42498"/>
            <a:ext cx="1246763" cy="3834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F11B72A6-1B0B-4702-AF69-F5499EE2A76A}"/>
              </a:ext>
            </a:extLst>
          </p:cNvPr>
          <p:cNvSpPr/>
          <p:nvPr/>
        </p:nvSpPr>
        <p:spPr>
          <a:xfrm>
            <a:off x="1054477" y="754305"/>
            <a:ext cx="3544891" cy="4050959"/>
          </a:xfrm>
          <a:prstGeom prst="rect">
            <a:avLst/>
          </a:prstGeom>
          <a:solidFill>
            <a:schemeClr val="bg1">
              <a:lumMod val="85000"/>
            </a:schemeClr>
          </a:solidFill>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E82222E6-AF4D-48AA-AF84-D80D9099BD62}"/>
              </a:ext>
            </a:extLst>
          </p:cNvPr>
          <p:cNvSpPr txBox="1"/>
          <p:nvPr/>
        </p:nvSpPr>
        <p:spPr>
          <a:xfrm>
            <a:off x="1120916" y="830424"/>
            <a:ext cx="3367107" cy="1508105"/>
          </a:xfrm>
          <a:prstGeom prst="rect">
            <a:avLst/>
          </a:prstGeom>
          <a:noFill/>
        </p:spPr>
        <p:txBody>
          <a:bodyPr wrap="square" rtlCol="0">
            <a:spAutoFit/>
          </a:bodyPr>
          <a:lstStyle/>
          <a:p>
            <a:pPr algn="ctr"/>
            <a:r>
              <a:rPr lang="en-GB" sz="2000" b="1" dirty="0"/>
              <a:t>Venice</a:t>
            </a:r>
          </a:p>
          <a:p>
            <a:endParaRPr lang="en-GB" dirty="0"/>
          </a:p>
          <a:p>
            <a:r>
              <a:rPr lang="en-GB" u="sng" dirty="0"/>
              <a:t>Items stored in port</a:t>
            </a:r>
          </a:p>
          <a:p>
            <a:endParaRPr lang="en-GB" dirty="0"/>
          </a:p>
          <a:p>
            <a:r>
              <a:rPr lang="en-GB" dirty="0"/>
              <a:t>             Gold - 1</a:t>
            </a:r>
          </a:p>
        </p:txBody>
      </p:sp>
      <p:pic>
        <p:nvPicPr>
          <p:cNvPr id="5" name="Picture 4" descr="Icon&#10;&#10;Description automatically generated">
            <a:extLst>
              <a:ext uri="{FF2B5EF4-FFF2-40B4-BE49-F238E27FC236}">
                <a16:creationId xmlns:a16="http://schemas.microsoft.com/office/drawing/2014/main" id="{C9CC2938-FB7E-466F-B24F-A6CCFAE311A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04201" y="2590036"/>
            <a:ext cx="688722" cy="896112"/>
          </a:xfrm>
          <a:prstGeom prst="rect">
            <a:avLst/>
          </a:prstGeom>
        </p:spPr>
      </p:pic>
      <p:pic>
        <p:nvPicPr>
          <p:cNvPr id="7" name="Picture 6" descr="Icon&#10;&#10;Description automatically generated">
            <a:extLst>
              <a:ext uri="{FF2B5EF4-FFF2-40B4-BE49-F238E27FC236}">
                <a16:creationId xmlns:a16="http://schemas.microsoft.com/office/drawing/2014/main" id="{95852494-BAD7-4DFA-96EE-AFA4F6E47FB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2157" y="2590036"/>
            <a:ext cx="688722" cy="896112"/>
          </a:xfrm>
          <a:prstGeom prst="rect">
            <a:avLst/>
          </a:prstGeom>
        </p:spPr>
      </p:pic>
      <p:sp>
        <p:nvSpPr>
          <p:cNvPr id="8" name="Rectangle 7">
            <a:extLst>
              <a:ext uri="{FF2B5EF4-FFF2-40B4-BE49-F238E27FC236}">
                <a16:creationId xmlns:a16="http://schemas.microsoft.com/office/drawing/2014/main" id="{B979DADF-1383-4D59-8F6C-DD3C5E3DA7ED}"/>
              </a:ext>
            </a:extLst>
          </p:cNvPr>
          <p:cNvSpPr/>
          <p:nvPr/>
        </p:nvSpPr>
        <p:spPr>
          <a:xfrm>
            <a:off x="1158240" y="2411139"/>
            <a:ext cx="3367107" cy="751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43" name="Rectangle 42">
            <a:extLst>
              <a:ext uri="{FF2B5EF4-FFF2-40B4-BE49-F238E27FC236}">
                <a16:creationId xmlns:a16="http://schemas.microsoft.com/office/drawing/2014/main" id="{6945867F-C95C-4779-A443-B246DC59F159}"/>
              </a:ext>
            </a:extLst>
          </p:cNvPr>
          <p:cNvSpPr/>
          <p:nvPr/>
        </p:nvSpPr>
        <p:spPr>
          <a:xfrm>
            <a:off x="1158239" y="3589907"/>
            <a:ext cx="3367107" cy="751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261F7C69-24D9-489C-ACE9-AFFF81C0C20D}"/>
              </a:ext>
            </a:extLst>
          </p:cNvPr>
          <p:cNvSpPr/>
          <p:nvPr/>
        </p:nvSpPr>
        <p:spPr>
          <a:xfrm>
            <a:off x="2236794" y="4455456"/>
            <a:ext cx="1217581" cy="2959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Confirm</a:t>
            </a:r>
          </a:p>
        </p:txBody>
      </p:sp>
      <p:sp>
        <p:nvSpPr>
          <p:cNvPr id="10" name="Multiplication Sign 9">
            <a:extLst>
              <a:ext uri="{FF2B5EF4-FFF2-40B4-BE49-F238E27FC236}">
                <a16:creationId xmlns:a16="http://schemas.microsoft.com/office/drawing/2014/main" id="{ADDF6D16-0AF7-4956-979C-9A8409FD48A7}"/>
              </a:ext>
            </a:extLst>
          </p:cNvPr>
          <p:cNvSpPr/>
          <p:nvPr/>
        </p:nvSpPr>
        <p:spPr>
          <a:xfrm>
            <a:off x="1092922" y="774438"/>
            <a:ext cx="353568" cy="306386"/>
          </a:xfrm>
          <a:prstGeom prst="mathMultiply">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GB"/>
          </a:p>
        </p:txBody>
      </p:sp>
      <p:pic>
        <p:nvPicPr>
          <p:cNvPr id="6" name="Picture 5" descr="A silhouette of a person in a hat&#10;&#10;Description automatically generated with low confidence">
            <a:extLst>
              <a:ext uri="{FF2B5EF4-FFF2-40B4-BE49-F238E27FC236}">
                <a16:creationId xmlns:a16="http://schemas.microsoft.com/office/drawing/2014/main" id="{C14B73C2-F148-4493-94C1-930413BA588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23580" y="2590037"/>
            <a:ext cx="688721" cy="896111"/>
          </a:xfrm>
          <a:prstGeom prst="rect">
            <a:avLst/>
          </a:prstGeom>
        </p:spPr>
      </p:pic>
      <p:pic>
        <p:nvPicPr>
          <p:cNvPr id="4098" name="Picture 2">
            <a:extLst>
              <a:ext uri="{FF2B5EF4-FFF2-40B4-BE49-F238E27FC236}">
                <a16:creationId xmlns:a16="http://schemas.microsoft.com/office/drawing/2014/main" id="{61D888FC-4068-44B0-BABB-CBC3F81E07F3}"/>
              </a:ext>
            </a:extLst>
          </p:cNvPr>
          <p:cNvPicPr>
            <a:picLocks noChangeAspect="1" noChangeArrowheads="1"/>
          </p:cNvPicPr>
          <p:nvPr/>
        </p:nvPicPr>
        <p:blipFill rotWithShape="1">
          <a:blip r:embed="rId12">
            <a:extLst>
              <a:ext uri="{28A0092B-C50C-407E-A947-70E740481C1C}">
                <a14:useLocalDpi xmlns:a14="http://schemas.microsoft.com/office/drawing/2010/main" val="0"/>
              </a:ext>
            </a:extLst>
          </a:blip>
          <a:srcRect l="32123" t="28844" r="62592" b="66888"/>
          <a:stretch/>
        </p:blipFill>
        <p:spPr bwMode="auto">
          <a:xfrm>
            <a:off x="1134511" y="1785812"/>
            <a:ext cx="770939" cy="5925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91238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10;&#10;Description automatically generated with low confidence">
            <a:extLst>
              <a:ext uri="{FF2B5EF4-FFF2-40B4-BE49-F238E27FC236}">
                <a16:creationId xmlns:a16="http://schemas.microsoft.com/office/drawing/2014/main" id="{9828087E-EE8B-4FF5-8BAB-06CF99E675E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2"/>
            <a:ext cx="9144001" cy="6857999"/>
          </a:xfrm>
          <a:prstGeom prst="rect">
            <a:avLst/>
          </a:prstGeom>
        </p:spPr>
      </p:pic>
      <p:sp>
        <p:nvSpPr>
          <p:cNvPr id="5" name="Arrow: Pentagon 4">
            <a:extLst>
              <a:ext uri="{FF2B5EF4-FFF2-40B4-BE49-F238E27FC236}">
                <a16:creationId xmlns:a16="http://schemas.microsoft.com/office/drawing/2014/main" id="{1D22B4AB-8FAF-45CC-AF83-970E79C3B24F}"/>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55925DE6-FEEB-49BF-A8AF-741A2F2D4353}"/>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14F91F74-5C7F-4095-9FD6-B0B408B99575}"/>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C3F74C44-C52B-4FE1-8CB7-3C2A9DFEBFEF}"/>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sp>
        <p:nvSpPr>
          <p:cNvPr id="9" name="Rectangle: Rounded Corners 8">
            <a:extLst>
              <a:ext uri="{FF2B5EF4-FFF2-40B4-BE49-F238E27FC236}">
                <a16:creationId xmlns:a16="http://schemas.microsoft.com/office/drawing/2014/main" id="{83911959-E5D0-4536-896B-7B4BA6E4A576}"/>
              </a:ext>
            </a:extLst>
          </p:cNvPr>
          <p:cNvSpPr/>
          <p:nvPr/>
        </p:nvSpPr>
        <p:spPr>
          <a:xfrm>
            <a:off x="1158240" y="5961888"/>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10" name="Arrow: Pentagon 9">
            <a:extLst>
              <a:ext uri="{FF2B5EF4-FFF2-40B4-BE49-F238E27FC236}">
                <a16:creationId xmlns:a16="http://schemas.microsoft.com/office/drawing/2014/main" id="{76106F44-7ED5-4AB6-AD1C-1FC9748EFE76}"/>
              </a:ext>
            </a:extLst>
          </p:cNvPr>
          <p:cNvSpPr/>
          <p:nvPr/>
        </p:nvSpPr>
        <p:spPr>
          <a:xfrm rot="16200000">
            <a:off x="3336554" y="3558138"/>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11" name="Rectangle 10">
            <a:hlinkClick r:id="" action="ppaction://noaction"/>
            <a:extLst>
              <a:ext uri="{FF2B5EF4-FFF2-40B4-BE49-F238E27FC236}">
                <a16:creationId xmlns:a16="http://schemas.microsoft.com/office/drawing/2014/main" id="{F368A7AF-B48D-4CFE-9E35-0D64EFB8C298}"/>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0D4ECABD-B413-4689-A308-5298F97B1AB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13" name="TextBox 12">
            <a:extLst>
              <a:ext uri="{FF2B5EF4-FFF2-40B4-BE49-F238E27FC236}">
                <a16:creationId xmlns:a16="http://schemas.microsoft.com/office/drawing/2014/main" id="{32FE50E6-FCB5-4D66-A3FF-278A4608FFE5}"/>
              </a:ext>
            </a:extLst>
          </p:cNvPr>
          <p:cNvSpPr txBox="1"/>
          <p:nvPr/>
        </p:nvSpPr>
        <p:spPr>
          <a:xfrm>
            <a:off x="7178156" y="1247815"/>
            <a:ext cx="1101013" cy="646331"/>
          </a:xfrm>
          <a:prstGeom prst="rect">
            <a:avLst/>
          </a:prstGeom>
          <a:noFill/>
        </p:spPr>
        <p:txBody>
          <a:bodyPr wrap="square" rtlCol="0">
            <a:spAutoFit/>
          </a:bodyPr>
          <a:lstStyle/>
          <a:p>
            <a:r>
              <a:rPr lang="en-GB" sz="3600" dirty="0">
                <a:solidFill>
                  <a:schemeClr val="bg1"/>
                </a:solidFill>
              </a:rPr>
              <a:t>N</a:t>
            </a:r>
          </a:p>
        </p:txBody>
      </p:sp>
      <p:sp>
        <p:nvSpPr>
          <p:cNvPr id="14" name="TextBox 13">
            <a:extLst>
              <a:ext uri="{FF2B5EF4-FFF2-40B4-BE49-F238E27FC236}">
                <a16:creationId xmlns:a16="http://schemas.microsoft.com/office/drawing/2014/main" id="{F2413EF3-0E4C-4976-94DD-0C17502DBEB0}"/>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15" name="TextBox 14">
            <a:extLst>
              <a:ext uri="{FF2B5EF4-FFF2-40B4-BE49-F238E27FC236}">
                <a16:creationId xmlns:a16="http://schemas.microsoft.com/office/drawing/2014/main" id="{28BB9491-D677-4186-9C6C-7EC705E45B39}"/>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16" name="TextBox 15">
            <a:extLst>
              <a:ext uri="{FF2B5EF4-FFF2-40B4-BE49-F238E27FC236}">
                <a16:creationId xmlns:a16="http://schemas.microsoft.com/office/drawing/2014/main" id="{830421B1-3881-4A98-8555-39F7C17BE0A3}"/>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17" name="TextBox 16">
            <a:extLst>
              <a:ext uri="{FF2B5EF4-FFF2-40B4-BE49-F238E27FC236}">
                <a16:creationId xmlns:a16="http://schemas.microsoft.com/office/drawing/2014/main" id="{D173EFB8-49ED-4AD9-8D29-F17C995439F4}"/>
              </a:ext>
            </a:extLst>
          </p:cNvPr>
          <p:cNvSpPr txBox="1"/>
          <p:nvPr/>
        </p:nvSpPr>
        <p:spPr>
          <a:xfrm>
            <a:off x="7846754" y="1602796"/>
            <a:ext cx="1101013" cy="523220"/>
          </a:xfrm>
          <a:prstGeom prst="rect">
            <a:avLst/>
          </a:prstGeom>
          <a:noFill/>
        </p:spPr>
        <p:txBody>
          <a:bodyPr wrap="square" rtlCol="0">
            <a:spAutoFit/>
          </a:bodyPr>
          <a:lstStyle/>
          <a:p>
            <a:r>
              <a:rPr lang="en-GB" sz="2800" dirty="0"/>
              <a:t>NE</a:t>
            </a:r>
          </a:p>
        </p:txBody>
      </p:sp>
      <p:sp>
        <p:nvSpPr>
          <p:cNvPr id="18" name="TextBox 17">
            <a:extLst>
              <a:ext uri="{FF2B5EF4-FFF2-40B4-BE49-F238E27FC236}">
                <a16:creationId xmlns:a16="http://schemas.microsoft.com/office/drawing/2014/main" id="{A6B47867-5523-428A-90C4-F5002A5722C7}"/>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27" name="TextBox 26">
            <a:extLst>
              <a:ext uri="{FF2B5EF4-FFF2-40B4-BE49-F238E27FC236}">
                <a16:creationId xmlns:a16="http://schemas.microsoft.com/office/drawing/2014/main" id="{BA385165-E73E-4C42-ACF0-173946E758C3}"/>
              </a:ext>
            </a:extLst>
          </p:cNvPr>
          <p:cNvSpPr txBox="1"/>
          <p:nvPr/>
        </p:nvSpPr>
        <p:spPr>
          <a:xfrm>
            <a:off x="7901624" y="3224016"/>
            <a:ext cx="1101013" cy="523220"/>
          </a:xfrm>
          <a:prstGeom prst="rect">
            <a:avLst/>
          </a:prstGeom>
          <a:noFill/>
        </p:spPr>
        <p:txBody>
          <a:bodyPr wrap="square" rtlCol="0">
            <a:spAutoFit/>
          </a:bodyPr>
          <a:lstStyle/>
          <a:p>
            <a:r>
              <a:rPr lang="en-GB" sz="2800" dirty="0"/>
              <a:t>SE</a:t>
            </a:r>
          </a:p>
        </p:txBody>
      </p:sp>
      <p:sp>
        <p:nvSpPr>
          <p:cNvPr id="28" name="TextBox 27">
            <a:extLst>
              <a:ext uri="{FF2B5EF4-FFF2-40B4-BE49-F238E27FC236}">
                <a16:creationId xmlns:a16="http://schemas.microsoft.com/office/drawing/2014/main" id="{3BAF8B12-0648-4D62-A117-6B62925CEAB6}"/>
              </a:ext>
            </a:extLst>
          </p:cNvPr>
          <p:cNvSpPr txBox="1"/>
          <p:nvPr/>
        </p:nvSpPr>
        <p:spPr>
          <a:xfrm>
            <a:off x="8274567" y="2343513"/>
            <a:ext cx="1101013" cy="646331"/>
          </a:xfrm>
          <a:prstGeom prst="rect">
            <a:avLst/>
          </a:prstGeom>
          <a:noFill/>
        </p:spPr>
        <p:txBody>
          <a:bodyPr wrap="square" rtlCol="0">
            <a:spAutoFit/>
          </a:bodyPr>
          <a:lstStyle/>
          <a:p>
            <a:r>
              <a:rPr lang="en-GB" sz="3600" dirty="0"/>
              <a:t>E</a:t>
            </a:r>
          </a:p>
        </p:txBody>
      </p:sp>
      <p:sp>
        <p:nvSpPr>
          <p:cNvPr id="29" name="TextBox 28">
            <a:extLst>
              <a:ext uri="{FF2B5EF4-FFF2-40B4-BE49-F238E27FC236}">
                <a16:creationId xmlns:a16="http://schemas.microsoft.com/office/drawing/2014/main" id="{8F665E81-20E1-46C5-881D-5D3DB4BF992C}"/>
              </a:ext>
            </a:extLst>
          </p:cNvPr>
          <p:cNvSpPr txBox="1"/>
          <p:nvPr/>
        </p:nvSpPr>
        <p:spPr>
          <a:xfrm>
            <a:off x="9218646" y="111968"/>
            <a:ext cx="2873828" cy="2862322"/>
          </a:xfrm>
          <a:prstGeom prst="rect">
            <a:avLst/>
          </a:prstGeom>
          <a:noFill/>
        </p:spPr>
        <p:txBody>
          <a:bodyPr wrap="square" rtlCol="0">
            <a:spAutoFit/>
          </a:bodyPr>
          <a:lstStyle/>
          <a:p>
            <a:r>
              <a:rPr lang="en-GB" dirty="0"/>
              <a:t>Use case 2.8</a:t>
            </a:r>
          </a:p>
          <a:p>
            <a:endParaRPr lang="en-GB" dirty="0"/>
          </a:p>
          <a:p>
            <a:r>
              <a:rPr lang="en-GB" dirty="0"/>
              <a:t>Task 11: Attack another player</a:t>
            </a:r>
          </a:p>
          <a:p>
            <a:endParaRPr lang="en-GB" dirty="0"/>
          </a:p>
          <a:p>
            <a:r>
              <a:rPr lang="en-GB" dirty="0"/>
              <a:t>Action: Move Ship onto another ship</a:t>
            </a:r>
          </a:p>
          <a:p>
            <a:endParaRPr lang="en-GB" dirty="0"/>
          </a:p>
          <a:p>
            <a:r>
              <a:rPr lang="en-GB" dirty="0"/>
              <a:t>Result: Brings up an attack screen</a:t>
            </a:r>
          </a:p>
        </p:txBody>
      </p:sp>
      <p:sp>
        <p:nvSpPr>
          <p:cNvPr id="20" name="Rectangle 19">
            <a:extLst>
              <a:ext uri="{FF2B5EF4-FFF2-40B4-BE49-F238E27FC236}">
                <a16:creationId xmlns:a16="http://schemas.microsoft.com/office/drawing/2014/main" id="{6246FF64-AB20-49B5-80C6-9818C4717D72}"/>
              </a:ext>
            </a:extLst>
          </p:cNvPr>
          <p:cNvSpPr/>
          <p:nvPr/>
        </p:nvSpPr>
        <p:spPr>
          <a:xfrm>
            <a:off x="3362780" y="3079102"/>
            <a:ext cx="221965" cy="429851"/>
          </a:xfrm>
          <a:prstGeom prst="rect">
            <a:avLst/>
          </a:prstGeom>
          <a:solidFill>
            <a:srgbClr val="FFFF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2B78005D-1F75-440A-B8E4-179AD6C668B5}"/>
              </a:ext>
            </a:extLst>
          </p:cNvPr>
          <p:cNvSpPr/>
          <p:nvPr/>
        </p:nvSpPr>
        <p:spPr>
          <a:xfrm>
            <a:off x="3346464" y="2776005"/>
            <a:ext cx="221964" cy="260346"/>
          </a:xfrm>
          <a:prstGeom prst="rect">
            <a:avLst/>
          </a:prstGeom>
          <a:solidFill>
            <a:srgbClr val="FF6600">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highlight>
                <a:srgbClr val="FF0000"/>
              </a:highlight>
            </a:endParaRPr>
          </a:p>
        </p:txBody>
      </p:sp>
    </p:spTree>
    <p:extLst>
      <p:ext uri="{BB962C8B-B14F-4D97-AF65-F5344CB8AC3E}">
        <p14:creationId xmlns:p14="http://schemas.microsoft.com/office/powerpoint/2010/main" val="25443072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10;&#10;Description automatically generated with low confidence">
            <a:extLst>
              <a:ext uri="{FF2B5EF4-FFF2-40B4-BE49-F238E27FC236}">
                <a16:creationId xmlns:a16="http://schemas.microsoft.com/office/drawing/2014/main" id="{9828087E-EE8B-4FF5-8BAB-06CF99E675E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2"/>
            <a:ext cx="9144001" cy="6857999"/>
          </a:xfrm>
          <a:prstGeom prst="rect">
            <a:avLst/>
          </a:prstGeom>
        </p:spPr>
      </p:pic>
      <p:sp>
        <p:nvSpPr>
          <p:cNvPr id="5" name="Arrow: Pentagon 4">
            <a:extLst>
              <a:ext uri="{FF2B5EF4-FFF2-40B4-BE49-F238E27FC236}">
                <a16:creationId xmlns:a16="http://schemas.microsoft.com/office/drawing/2014/main" id="{1D22B4AB-8FAF-45CC-AF83-970E79C3B24F}"/>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55925DE6-FEEB-49BF-A8AF-741A2F2D4353}"/>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14F91F74-5C7F-4095-9FD6-B0B408B99575}"/>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C3F74C44-C52B-4FE1-8CB7-3C2A9DFEBFEF}"/>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sp>
        <p:nvSpPr>
          <p:cNvPr id="9" name="Rectangle: Rounded Corners 8">
            <a:extLst>
              <a:ext uri="{FF2B5EF4-FFF2-40B4-BE49-F238E27FC236}">
                <a16:creationId xmlns:a16="http://schemas.microsoft.com/office/drawing/2014/main" id="{83911959-E5D0-4536-896B-7B4BA6E4A576}"/>
              </a:ext>
            </a:extLst>
          </p:cNvPr>
          <p:cNvSpPr/>
          <p:nvPr/>
        </p:nvSpPr>
        <p:spPr>
          <a:xfrm>
            <a:off x="1158240" y="5961888"/>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10" name="Arrow: Pentagon 9">
            <a:extLst>
              <a:ext uri="{FF2B5EF4-FFF2-40B4-BE49-F238E27FC236}">
                <a16:creationId xmlns:a16="http://schemas.microsoft.com/office/drawing/2014/main" id="{76106F44-7ED5-4AB6-AD1C-1FC9748EFE76}"/>
              </a:ext>
            </a:extLst>
          </p:cNvPr>
          <p:cNvSpPr/>
          <p:nvPr/>
        </p:nvSpPr>
        <p:spPr>
          <a:xfrm rot="16200000">
            <a:off x="3330031" y="2784002"/>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11" name="Rectangle 10">
            <a:hlinkClick r:id="" action="ppaction://noaction"/>
            <a:extLst>
              <a:ext uri="{FF2B5EF4-FFF2-40B4-BE49-F238E27FC236}">
                <a16:creationId xmlns:a16="http://schemas.microsoft.com/office/drawing/2014/main" id="{F368A7AF-B48D-4CFE-9E35-0D64EFB8C298}"/>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0D4ECABD-B413-4689-A308-5298F97B1AB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13" name="TextBox 12">
            <a:extLst>
              <a:ext uri="{FF2B5EF4-FFF2-40B4-BE49-F238E27FC236}">
                <a16:creationId xmlns:a16="http://schemas.microsoft.com/office/drawing/2014/main" id="{32FE50E6-FCB5-4D66-A3FF-278A4608FFE5}"/>
              </a:ext>
            </a:extLst>
          </p:cNvPr>
          <p:cNvSpPr txBox="1"/>
          <p:nvPr/>
        </p:nvSpPr>
        <p:spPr>
          <a:xfrm>
            <a:off x="7178156" y="1247815"/>
            <a:ext cx="1101013" cy="646331"/>
          </a:xfrm>
          <a:prstGeom prst="rect">
            <a:avLst/>
          </a:prstGeom>
          <a:noFill/>
        </p:spPr>
        <p:txBody>
          <a:bodyPr wrap="square" rtlCol="0">
            <a:spAutoFit/>
          </a:bodyPr>
          <a:lstStyle/>
          <a:p>
            <a:r>
              <a:rPr lang="en-GB" sz="3600" dirty="0">
                <a:solidFill>
                  <a:schemeClr val="bg1"/>
                </a:solidFill>
              </a:rPr>
              <a:t>N</a:t>
            </a:r>
          </a:p>
        </p:txBody>
      </p:sp>
      <p:sp>
        <p:nvSpPr>
          <p:cNvPr id="14" name="TextBox 13">
            <a:extLst>
              <a:ext uri="{FF2B5EF4-FFF2-40B4-BE49-F238E27FC236}">
                <a16:creationId xmlns:a16="http://schemas.microsoft.com/office/drawing/2014/main" id="{F2413EF3-0E4C-4976-94DD-0C17502DBEB0}"/>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15" name="TextBox 14">
            <a:extLst>
              <a:ext uri="{FF2B5EF4-FFF2-40B4-BE49-F238E27FC236}">
                <a16:creationId xmlns:a16="http://schemas.microsoft.com/office/drawing/2014/main" id="{28BB9491-D677-4186-9C6C-7EC705E45B39}"/>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16" name="TextBox 15">
            <a:extLst>
              <a:ext uri="{FF2B5EF4-FFF2-40B4-BE49-F238E27FC236}">
                <a16:creationId xmlns:a16="http://schemas.microsoft.com/office/drawing/2014/main" id="{830421B1-3881-4A98-8555-39F7C17BE0A3}"/>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17" name="TextBox 16">
            <a:extLst>
              <a:ext uri="{FF2B5EF4-FFF2-40B4-BE49-F238E27FC236}">
                <a16:creationId xmlns:a16="http://schemas.microsoft.com/office/drawing/2014/main" id="{D173EFB8-49ED-4AD9-8D29-F17C995439F4}"/>
              </a:ext>
            </a:extLst>
          </p:cNvPr>
          <p:cNvSpPr txBox="1"/>
          <p:nvPr/>
        </p:nvSpPr>
        <p:spPr>
          <a:xfrm>
            <a:off x="7846754" y="1602796"/>
            <a:ext cx="1101013" cy="523220"/>
          </a:xfrm>
          <a:prstGeom prst="rect">
            <a:avLst/>
          </a:prstGeom>
          <a:noFill/>
        </p:spPr>
        <p:txBody>
          <a:bodyPr wrap="square" rtlCol="0">
            <a:spAutoFit/>
          </a:bodyPr>
          <a:lstStyle/>
          <a:p>
            <a:r>
              <a:rPr lang="en-GB" sz="2800" dirty="0"/>
              <a:t>NE</a:t>
            </a:r>
          </a:p>
        </p:txBody>
      </p:sp>
      <p:sp>
        <p:nvSpPr>
          <p:cNvPr id="18" name="TextBox 17">
            <a:extLst>
              <a:ext uri="{FF2B5EF4-FFF2-40B4-BE49-F238E27FC236}">
                <a16:creationId xmlns:a16="http://schemas.microsoft.com/office/drawing/2014/main" id="{A6B47867-5523-428A-90C4-F5002A5722C7}"/>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27" name="TextBox 26">
            <a:extLst>
              <a:ext uri="{FF2B5EF4-FFF2-40B4-BE49-F238E27FC236}">
                <a16:creationId xmlns:a16="http://schemas.microsoft.com/office/drawing/2014/main" id="{BA385165-E73E-4C42-ACF0-173946E758C3}"/>
              </a:ext>
            </a:extLst>
          </p:cNvPr>
          <p:cNvSpPr txBox="1"/>
          <p:nvPr/>
        </p:nvSpPr>
        <p:spPr>
          <a:xfrm>
            <a:off x="7901624" y="3224016"/>
            <a:ext cx="1101013" cy="523220"/>
          </a:xfrm>
          <a:prstGeom prst="rect">
            <a:avLst/>
          </a:prstGeom>
          <a:noFill/>
        </p:spPr>
        <p:txBody>
          <a:bodyPr wrap="square" rtlCol="0">
            <a:spAutoFit/>
          </a:bodyPr>
          <a:lstStyle/>
          <a:p>
            <a:r>
              <a:rPr lang="en-GB" sz="2800" dirty="0"/>
              <a:t>SE</a:t>
            </a:r>
          </a:p>
        </p:txBody>
      </p:sp>
      <p:sp>
        <p:nvSpPr>
          <p:cNvPr id="28" name="TextBox 27">
            <a:extLst>
              <a:ext uri="{FF2B5EF4-FFF2-40B4-BE49-F238E27FC236}">
                <a16:creationId xmlns:a16="http://schemas.microsoft.com/office/drawing/2014/main" id="{3BAF8B12-0648-4D62-A117-6B62925CEAB6}"/>
              </a:ext>
            </a:extLst>
          </p:cNvPr>
          <p:cNvSpPr txBox="1"/>
          <p:nvPr/>
        </p:nvSpPr>
        <p:spPr>
          <a:xfrm>
            <a:off x="8274567" y="2343513"/>
            <a:ext cx="1101013" cy="646331"/>
          </a:xfrm>
          <a:prstGeom prst="rect">
            <a:avLst/>
          </a:prstGeom>
          <a:noFill/>
        </p:spPr>
        <p:txBody>
          <a:bodyPr wrap="square" rtlCol="0">
            <a:spAutoFit/>
          </a:bodyPr>
          <a:lstStyle/>
          <a:p>
            <a:r>
              <a:rPr lang="en-GB" sz="3600" dirty="0"/>
              <a:t>E</a:t>
            </a:r>
          </a:p>
        </p:txBody>
      </p:sp>
      <p:sp>
        <p:nvSpPr>
          <p:cNvPr id="29" name="TextBox 28">
            <a:extLst>
              <a:ext uri="{FF2B5EF4-FFF2-40B4-BE49-F238E27FC236}">
                <a16:creationId xmlns:a16="http://schemas.microsoft.com/office/drawing/2014/main" id="{8F665E81-20E1-46C5-881D-5D3DB4BF992C}"/>
              </a:ext>
            </a:extLst>
          </p:cNvPr>
          <p:cNvSpPr txBox="1"/>
          <p:nvPr/>
        </p:nvSpPr>
        <p:spPr>
          <a:xfrm>
            <a:off x="9218646" y="111968"/>
            <a:ext cx="2873828" cy="2585323"/>
          </a:xfrm>
          <a:prstGeom prst="rect">
            <a:avLst/>
          </a:prstGeom>
          <a:noFill/>
        </p:spPr>
        <p:txBody>
          <a:bodyPr wrap="square" rtlCol="0">
            <a:spAutoFit/>
          </a:bodyPr>
          <a:lstStyle/>
          <a:p>
            <a:r>
              <a:rPr lang="en-GB" dirty="0"/>
              <a:t>Use case 2.8</a:t>
            </a:r>
          </a:p>
          <a:p>
            <a:endParaRPr lang="en-GB" dirty="0"/>
          </a:p>
          <a:p>
            <a:r>
              <a:rPr lang="en-GB" dirty="0"/>
              <a:t>Task 11: Attack another player</a:t>
            </a:r>
          </a:p>
          <a:p>
            <a:endParaRPr lang="en-GB" dirty="0"/>
          </a:p>
          <a:p>
            <a:r>
              <a:rPr lang="en-GB" dirty="0"/>
              <a:t>Final State: Brings up attack animation and the player with the higher attack power wins</a:t>
            </a:r>
          </a:p>
        </p:txBody>
      </p:sp>
      <p:sp>
        <p:nvSpPr>
          <p:cNvPr id="2" name="TextBox 1">
            <a:extLst>
              <a:ext uri="{FF2B5EF4-FFF2-40B4-BE49-F238E27FC236}">
                <a16:creationId xmlns:a16="http://schemas.microsoft.com/office/drawing/2014/main" id="{E630903F-7E54-4DAD-A341-9753AD9002ED}"/>
              </a:ext>
            </a:extLst>
          </p:cNvPr>
          <p:cNvSpPr txBox="1"/>
          <p:nvPr/>
        </p:nvSpPr>
        <p:spPr>
          <a:xfrm>
            <a:off x="1418001" y="6133082"/>
            <a:ext cx="2855167" cy="400110"/>
          </a:xfrm>
          <a:prstGeom prst="rect">
            <a:avLst/>
          </a:prstGeom>
          <a:noFill/>
        </p:spPr>
        <p:txBody>
          <a:bodyPr wrap="square" rtlCol="0">
            <a:spAutoFit/>
          </a:bodyPr>
          <a:lstStyle/>
          <a:p>
            <a:r>
              <a:rPr lang="en-GB" sz="2000" dirty="0"/>
              <a:t>Player 2 wins the battle!</a:t>
            </a:r>
          </a:p>
        </p:txBody>
      </p:sp>
      <p:sp>
        <p:nvSpPr>
          <p:cNvPr id="22" name="Rectangle 21">
            <a:extLst>
              <a:ext uri="{FF2B5EF4-FFF2-40B4-BE49-F238E27FC236}">
                <a16:creationId xmlns:a16="http://schemas.microsoft.com/office/drawing/2014/main" id="{F67DD6F4-46FF-48EF-A772-D2D015858F7C}"/>
              </a:ext>
            </a:extLst>
          </p:cNvPr>
          <p:cNvSpPr/>
          <p:nvPr/>
        </p:nvSpPr>
        <p:spPr>
          <a:xfrm>
            <a:off x="253674" y="200859"/>
            <a:ext cx="5116830" cy="5121570"/>
          </a:xfrm>
          <a:prstGeom prst="rect">
            <a:avLst/>
          </a:prstGeom>
          <a:solidFill>
            <a:srgbClr val="FFAB2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9" name="Picture 18">
            <a:extLst>
              <a:ext uri="{FF2B5EF4-FFF2-40B4-BE49-F238E27FC236}">
                <a16:creationId xmlns:a16="http://schemas.microsoft.com/office/drawing/2014/main" id="{D16CD4C0-DAA1-40C7-8564-CE1CE71ADC11}"/>
              </a:ext>
            </a:extLst>
          </p:cNvPr>
          <p:cNvPicPr>
            <a:picLocks noChangeAspect="1"/>
          </p:cNvPicPr>
          <p:nvPr/>
        </p:nvPicPr>
        <p:blipFill rotWithShape="1">
          <a:blip r:embed="rId5"/>
          <a:srcRect l="6797" r="11551"/>
          <a:stretch/>
        </p:blipFill>
        <p:spPr>
          <a:xfrm>
            <a:off x="253674" y="494540"/>
            <a:ext cx="5116830" cy="4405502"/>
          </a:xfrm>
          <a:prstGeom prst="rect">
            <a:avLst/>
          </a:prstGeom>
        </p:spPr>
      </p:pic>
      <p:sp>
        <p:nvSpPr>
          <p:cNvPr id="23" name="TextBox 22">
            <a:extLst>
              <a:ext uri="{FF2B5EF4-FFF2-40B4-BE49-F238E27FC236}">
                <a16:creationId xmlns:a16="http://schemas.microsoft.com/office/drawing/2014/main" id="{418D1F5C-41E3-40CD-A975-AD28A45820C7}"/>
              </a:ext>
            </a:extLst>
          </p:cNvPr>
          <p:cNvSpPr txBox="1"/>
          <p:nvPr/>
        </p:nvSpPr>
        <p:spPr>
          <a:xfrm>
            <a:off x="935681" y="4675854"/>
            <a:ext cx="1418253" cy="369332"/>
          </a:xfrm>
          <a:prstGeom prst="rect">
            <a:avLst/>
          </a:prstGeom>
          <a:noFill/>
        </p:spPr>
        <p:txBody>
          <a:bodyPr wrap="square" rtlCol="0">
            <a:spAutoFit/>
          </a:bodyPr>
          <a:lstStyle/>
          <a:p>
            <a:r>
              <a:rPr lang="en-GB" b="1" dirty="0"/>
              <a:t>Player 1</a:t>
            </a:r>
          </a:p>
        </p:txBody>
      </p:sp>
      <p:sp>
        <p:nvSpPr>
          <p:cNvPr id="30" name="TextBox 29">
            <a:extLst>
              <a:ext uri="{FF2B5EF4-FFF2-40B4-BE49-F238E27FC236}">
                <a16:creationId xmlns:a16="http://schemas.microsoft.com/office/drawing/2014/main" id="{62D0FE6C-AEEB-40E4-AEF1-17761960498A}"/>
              </a:ext>
            </a:extLst>
          </p:cNvPr>
          <p:cNvSpPr txBox="1"/>
          <p:nvPr/>
        </p:nvSpPr>
        <p:spPr>
          <a:xfrm>
            <a:off x="4197467" y="241322"/>
            <a:ext cx="1418253" cy="369332"/>
          </a:xfrm>
          <a:prstGeom prst="rect">
            <a:avLst/>
          </a:prstGeom>
          <a:noFill/>
        </p:spPr>
        <p:txBody>
          <a:bodyPr wrap="square" rtlCol="0">
            <a:spAutoFit/>
          </a:bodyPr>
          <a:lstStyle/>
          <a:p>
            <a:r>
              <a:rPr lang="en-GB" b="1" dirty="0"/>
              <a:t>Player 2</a:t>
            </a:r>
          </a:p>
        </p:txBody>
      </p:sp>
    </p:spTree>
    <p:extLst>
      <p:ext uri="{BB962C8B-B14F-4D97-AF65-F5344CB8AC3E}">
        <p14:creationId xmlns:p14="http://schemas.microsoft.com/office/powerpoint/2010/main" val="41081923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10;&#10;Description automatically generated with low confidence">
            <a:extLst>
              <a:ext uri="{FF2B5EF4-FFF2-40B4-BE49-F238E27FC236}">
                <a16:creationId xmlns:a16="http://schemas.microsoft.com/office/drawing/2014/main" id="{9828087E-EE8B-4FF5-8BAB-06CF99E675E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2"/>
            <a:ext cx="9144001" cy="6857999"/>
          </a:xfrm>
          <a:prstGeom prst="rect">
            <a:avLst/>
          </a:prstGeom>
        </p:spPr>
      </p:pic>
      <p:sp>
        <p:nvSpPr>
          <p:cNvPr id="5" name="Arrow: Pentagon 4">
            <a:extLst>
              <a:ext uri="{FF2B5EF4-FFF2-40B4-BE49-F238E27FC236}">
                <a16:creationId xmlns:a16="http://schemas.microsoft.com/office/drawing/2014/main" id="{1D22B4AB-8FAF-45CC-AF83-970E79C3B24F}"/>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55925DE6-FEEB-49BF-A8AF-741A2F2D4353}"/>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14F91F74-5C7F-4095-9FD6-B0B408B99575}"/>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C3F74C44-C52B-4FE1-8CB7-3C2A9DFEBFEF}"/>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sp>
        <p:nvSpPr>
          <p:cNvPr id="9" name="Rectangle: Rounded Corners 8">
            <a:extLst>
              <a:ext uri="{FF2B5EF4-FFF2-40B4-BE49-F238E27FC236}">
                <a16:creationId xmlns:a16="http://schemas.microsoft.com/office/drawing/2014/main" id="{83911959-E5D0-4536-896B-7B4BA6E4A576}"/>
              </a:ext>
            </a:extLst>
          </p:cNvPr>
          <p:cNvSpPr/>
          <p:nvPr/>
        </p:nvSpPr>
        <p:spPr>
          <a:xfrm>
            <a:off x="1158240" y="5961888"/>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10" name="Arrow: Pentagon 9">
            <a:extLst>
              <a:ext uri="{FF2B5EF4-FFF2-40B4-BE49-F238E27FC236}">
                <a16:creationId xmlns:a16="http://schemas.microsoft.com/office/drawing/2014/main" id="{76106F44-7ED5-4AB6-AD1C-1FC9748EFE76}"/>
              </a:ext>
            </a:extLst>
          </p:cNvPr>
          <p:cNvSpPr/>
          <p:nvPr/>
        </p:nvSpPr>
        <p:spPr>
          <a:xfrm rot="18948493">
            <a:off x="2109950" y="3801222"/>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11" name="Rectangle 10">
            <a:hlinkClick r:id="" action="ppaction://noaction"/>
            <a:extLst>
              <a:ext uri="{FF2B5EF4-FFF2-40B4-BE49-F238E27FC236}">
                <a16:creationId xmlns:a16="http://schemas.microsoft.com/office/drawing/2014/main" id="{F368A7AF-B48D-4CFE-9E35-0D64EFB8C298}"/>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0D4ECABD-B413-4689-A308-5298F97B1AB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13" name="TextBox 12">
            <a:extLst>
              <a:ext uri="{FF2B5EF4-FFF2-40B4-BE49-F238E27FC236}">
                <a16:creationId xmlns:a16="http://schemas.microsoft.com/office/drawing/2014/main" id="{32FE50E6-FCB5-4D66-A3FF-278A4608FFE5}"/>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14" name="TextBox 13">
            <a:extLst>
              <a:ext uri="{FF2B5EF4-FFF2-40B4-BE49-F238E27FC236}">
                <a16:creationId xmlns:a16="http://schemas.microsoft.com/office/drawing/2014/main" id="{F2413EF3-0E4C-4976-94DD-0C17502DBEB0}"/>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15" name="TextBox 14">
            <a:extLst>
              <a:ext uri="{FF2B5EF4-FFF2-40B4-BE49-F238E27FC236}">
                <a16:creationId xmlns:a16="http://schemas.microsoft.com/office/drawing/2014/main" id="{28BB9491-D677-4186-9C6C-7EC705E45B39}"/>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16" name="TextBox 15">
            <a:extLst>
              <a:ext uri="{FF2B5EF4-FFF2-40B4-BE49-F238E27FC236}">
                <a16:creationId xmlns:a16="http://schemas.microsoft.com/office/drawing/2014/main" id="{830421B1-3881-4A98-8555-39F7C17BE0A3}"/>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17" name="TextBox 16">
            <a:extLst>
              <a:ext uri="{FF2B5EF4-FFF2-40B4-BE49-F238E27FC236}">
                <a16:creationId xmlns:a16="http://schemas.microsoft.com/office/drawing/2014/main" id="{D173EFB8-49ED-4AD9-8D29-F17C995439F4}"/>
              </a:ext>
            </a:extLst>
          </p:cNvPr>
          <p:cNvSpPr txBox="1"/>
          <p:nvPr/>
        </p:nvSpPr>
        <p:spPr>
          <a:xfrm>
            <a:off x="7846754" y="1602796"/>
            <a:ext cx="1101013" cy="523220"/>
          </a:xfrm>
          <a:prstGeom prst="rect">
            <a:avLst/>
          </a:prstGeom>
          <a:noFill/>
        </p:spPr>
        <p:txBody>
          <a:bodyPr wrap="square" rtlCol="0">
            <a:spAutoFit/>
          </a:bodyPr>
          <a:lstStyle/>
          <a:p>
            <a:r>
              <a:rPr lang="en-GB" sz="2800" dirty="0">
                <a:solidFill>
                  <a:schemeClr val="bg1"/>
                </a:solidFill>
              </a:rPr>
              <a:t>NE</a:t>
            </a:r>
          </a:p>
        </p:txBody>
      </p:sp>
      <p:sp>
        <p:nvSpPr>
          <p:cNvPr id="18" name="TextBox 17">
            <a:extLst>
              <a:ext uri="{FF2B5EF4-FFF2-40B4-BE49-F238E27FC236}">
                <a16:creationId xmlns:a16="http://schemas.microsoft.com/office/drawing/2014/main" id="{A6B47867-5523-428A-90C4-F5002A5722C7}"/>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27" name="TextBox 26">
            <a:extLst>
              <a:ext uri="{FF2B5EF4-FFF2-40B4-BE49-F238E27FC236}">
                <a16:creationId xmlns:a16="http://schemas.microsoft.com/office/drawing/2014/main" id="{BA385165-E73E-4C42-ACF0-173946E758C3}"/>
              </a:ext>
            </a:extLst>
          </p:cNvPr>
          <p:cNvSpPr txBox="1"/>
          <p:nvPr/>
        </p:nvSpPr>
        <p:spPr>
          <a:xfrm>
            <a:off x="7901624" y="3224016"/>
            <a:ext cx="1101013" cy="523220"/>
          </a:xfrm>
          <a:prstGeom prst="rect">
            <a:avLst/>
          </a:prstGeom>
          <a:noFill/>
        </p:spPr>
        <p:txBody>
          <a:bodyPr wrap="square" rtlCol="0">
            <a:spAutoFit/>
          </a:bodyPr>
          <a:lstStyle/>
          <a:p>
            <a:r>
              <a:rPr lang="en-GB" sz="2800" dirty="0"/>
              <a:t>SE</a:t>
            </a:r>
          </a:p>
        </p:txBody>
      </p:sp>
      <p:sp>
        <p:nvSpPr>
          <p:cNvPr id="28" name="TextBox 27">
            <a:extLst>
              <a:ext uri="{FF2B5EF4-FFF2-40B4-BE49-F238E27FC236}">
                <a16:creationId xmlns:a16="http://schemas.microsoft.com/office/drawing/2014/main" id="{3BAF8B12-0648-4D62-A117-6B62925CEAB6}"/>
              </a:ext>
            </a:extLst>
          </p:cNvPr>
          <p:cNvSpPr txBox="1"/>
          <p:nvPr/>
        </p:nvSpPr>
        <p:spPr>
          <a:xfrm>
            <a:off x="8274567" y="2343513"/>
            <a:ext cx="1101013" cy="646331"/>
          </a:xfrm>
          <a:prstGeom prst="rect">
            <a:avLst/>
          </a:prstGeom>
          <a:noFill/>
        </p:spPr>
        <p:txBody>
          <a:bodyPr wrap="square" rtlCol="0">
            <a:spAutoFit/>
          </a:bodyPr>
          <a:lstStyle/>
          <a:p>
            <a:r>
              <a:rPr lang="en-GB" sz="3600" dirty="0"/>
              <a:t>E</a:t>
            </a:r>
          </a:p>
        </p:txBody>
      </p:sp>
      <p:sp>
        <p:nvSpPr>
          <p:cNvPr id="29" name="TextBox 28">
            <a:extLst>
              <a:ext uri="{FF2B5EF4-FFF2-40B4-BE49-F238E27FC236}">
                <a16:creationId xmlns:a16="http://schemas.microsoft.com/office/drawing/2014/main" id="{8F665E81-20E1-46C5-881D-5D3DB4BF992C}"/>
              </a:ext>
            </a:extLst>
          </p:cNvPr>
          <p:cNvSpPr txBox="1"/>
          <p:nvPr/>
        </p:nvSpPr>
        <p:spPr>
          <a:xfrm>
            <a:off x="9195092" y="93653"/>
            <a:ext cx="2873828" cy="2308324"/>
          </a:xfrm>
          <a:prstGeom prst="rect">
            <a:avLst/>
          </a:prstGeom>
          <a:noFill/>
        </p:spPr>
        <p:txBody>
          <a:bodyPr wrap="square" rtlCol="0">
            <a:spAutoFit/>
          </a:bodyPr>
          <a:lstStyle/>
          <a:p>
            <a:r>
              <a:rPr lang="en-GB" dirty="0"/>
              <a:t>Use case 2.9</a:t>
            </a:r>
          </a:p>
          <a:p>
            <a:endParaRPr lang="en-GB" dirty="0"/>
          </a:p>
          <a:p>
            <a:r>
              <a:rPr lang="en-GB" dirty="0"/>
              <a:t>Task 12: Zoom in</a:t>
            </a:r>
          </a:p>
          <a:p>
            <a:endParaRPr lang="en-GB" dirty="0"/>
          </a:p>
          <a:p>
            <a:r>
              <a:rPr lang="en-GB" dirty="0"/>
              <a:t>Action: Press the plus icon</a:t>
            </a:r>
          </a:p>
          <a:p>
            <a:endParaRPr lang="en-GB" dirty="0"/>
          </a:p>
          <a:p>
            <a:r>
              <a:rPr lang="en-GB" dirty="0"/>
              <a:t>Result: The screen will zoom in</a:t>
            </a:r>
          </a:p>
        </p:txBody>
      </p:sp>
    </p:spTree>
    <p:extLst>
      <p:ext uri="{BB962C8B-B14F-4D97-AF65-F5344CB8AC3E}">
        <p14:creationId xmlns:p14="http://schemas.microsoft.com/office/powerpoint/2010/main" val="36677366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qr code&#10;&#10;Description automatically generated">
            <a:extLst>
              <a:ext uri="{FF2B5EF4-FFF2-40B4-BE49-F238E27FC236}">
                <a16:creationId xmlns:a16="http://schemas.microsoft.com/office/drawing/2014/main" id="{56BBB26F-CC24-42DA-9535-DA7547F5BF6C}"/>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a:stretch/>
        </p:blipFill>
        <p:spPr>
          <a:xfrm>
            <a:off x="0" y="0"/>
            <a:ext cx="9144000" cy="6858000"/>
          </a:xfrm>
        </p:spPr>
      </p:pic>
      <p:pic>
        <p:nvPicPr>
          <p:cNvPr id="7" name="Picture 6" descr="A picture containing qr code&#10;&#10;Description automatically generated">
            <a:extLst>
              <a:ext uri="{FF2B5EF4-FFF2-40B4-BE49-F238E27FC236}">
                <a16:creationId xmlns:a16="http://schemas.microsoft.com/office/drawing/2014/main" id="{89595DE8-166A-4677-83F8-A33E8CFDD0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8" name="Arrow: Pentagon 7">
            <a:extLst>
              <a:ext uri="{FF2B5EF4-FFF2-40B4-BE49-F238E27FC236}">
                <a16:creationId xmlns:a16="http://schemas.microsoft.com/office/drawing/2014/main" id="{707D60F6-EBDB-46CE-BE11-340CBBC69A2D}"/>
              </a:ext>
            </a:extLst>
          </p:cNvPr>
          <p:cNvSpPr/>
          <p:nvPr/>
        </p:nvSpPr>
        <p:spPr>
          <a:xfrm>
            <a:off x="4886014" y="1315617"/>
            <a:ext cx="435084" cy="375073"/>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2</a:t>
            </a:r>
          </a:p>
        </p:txBody>
      </p:sp>
      <p:sp>
        <p:nvSpPr>
          <p:cNvPr id="10" name="Rectangle: Rounded Corners 9">
            <a:extLst>
              <a:ext uri="{FF2B5EF4-FFF2-40B4-BE49-F238E27FC236}">
                <a16:creationId xmlns:a16="http://schemas.microsoft.com/office/drawing/2014/main" id="{7ABA1CB0-87F4-4401-8120-F1135BF540C5}"/>
              </a:ext>
            </a:extLst>
          </p:cNvPr>
          <p:cNvSpPr/>
          <p:nvPr/>
        </p:nvSpPr>
        <p:spPr>
          <a:xfrm>
            <a:off x="1158240" y="5961888"/>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pic>
        <p:nvPicPr>
          <p:cNvPr id="12" name="Picture 11">
            <a:extLst>
              <a:ext uri="{FF2B5EF4-FFF2-40B4-BE49-F238E27FC236}">
                <a16:creationId xmlns:a16="http://schemas.microsoft.com/office/drawing/2014/main" id="{BCD0054A-C1A9-4435-9CE3-E610B31E801C}"/>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13" name="TextBox 12">
            <a:extLst>
              <a:ext uri="{FF2B5EF4-FFF2-40B4-BE49-F238E27FC236}">
                <a16:creationId xmlns:a16="http://schemas.microsoft.com/office/drawing/2014/main" id="{DBAE5C83-5FF2-48AC-82FD-83E56A998F6D}"/>
              </a:ext>
            </a:extLst>
          </p:cNvPr>
          <p:cNvSpPr txBox="1"/>
          <p:nvPr/>
        </p:nvSpPr>
        <p:spPr>
          <a:xfrm>
            <a:off x="7178157" y="1247815"/>
            <a:ext cx="1101013" cy="646331"/>
          </a:xfrm>
          <a:prstGeom prst="rect">
            <a:avLst/>
          </a:prstGeom>
          <a:noFill/>
        </p:spPr>
        <p:txBody>
          <a:bodyPr wrap="square" rtlCol="0">
            <a:spAutoFit/>
          </a:bodyPr>
          <a:lstStyle/>
          <a:p>
            <a:r>
              <a:rPr lang="en-GB" sz="3600" dirty="0"/>
              <a:t>N</a:t>
            </a:r>
          </a:p>
        </p:txBody>
      </p:sp>
      <p:sp>
        <p:nvSpPr>
          <p:cNvPr id="14" name="TextBox 13">
            <a:extLst>
              <a:ext uri="{FF2B5EF4-FFF2-40B4-BE49-F238E27FC236}">
                <a16:creationId xmlns:a16="http://schemas.microsoft.com/office/drawing/2014/main" id="{9B542709-CD02-46ED-8B23-A82DE4C149FC}"/>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15" name="TextBox 14">
            <a:extLst>
              <a:ext uri="{FF2B5EF4-FFF2-40B4-BE49-F238E27FC236}">
                <a16:creationId xmlns:a16="http://schemas.microsoft.com/office/drawing/2014/main" id="{A84ED9DE-C5FF-4FAA-8740-9AA611FA7216}"/>
              </a:ext>
            </a:extLst>
          </p:cNvPr>
          <p:cNvSpPr txBox="1"/>
          <p:nvPr/>
        </p:nvSpPr>
        <p:spPr>
          <a:xfrm>
            <a:off x="8279170" y="2359519"/>
            <a:ext cx="1101013" cy="646331"/>
          </a:xfrm>
          <a:prstGeom prst="rect">
            <a:avLst/>
          </a:prstGeom>
          <a:noFill/>
        </p:spPr>
        <p:txBody>
          <a:bodyPr wrap="square" rtlCol="0">
            <a:spAutoFit/>
          </a:bodyPr>
          <a:lstStyle/>
          <a:p>
            <a:r>
              <a:rPr lang="en-GB" sz="3600" dirty="0"/>
              <a:t>E</a:t>
            </a:r>
          </a:p>
        </p:txBody>
      </p:sp>
      <p:sp>
        <p:nvSpPr>
          <p:cNvPr id="16" name="TextBox 15">
            <a:extLst>
              <a:ext uri="{FF2B5EF4-FFF2-40B4-BE49-F238E27FC236}">
                <a16:creationId xmlns:a16="http://schemas.microsoft.com/office/drawing/2014/main" id="{A785348A-4F83-46F5-882E-6CEE39C99EDB}"/>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17" name="TextBox 16">
            <a:extLst>
              <a:ext uri="{FF2B5EF4-FFF2-40B4-BE49-F238E27FC236}">
                <a16:creationId xmlns:a16="http://schemas.microsoft.com/office/drawing/2014/main" id="{A8B0C635-CBF5-4070-97FF-49921A5A6D39}"/>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18" name="TextBox 17">
            <a:extLst>
              <a:ext uri="{FF2B5EF4-FFF2-40B4-BE49-F238E27FC236}">
                <a16:creationId xmlns:a16="http://schemas.microsoft.com/office/drawing/2014/main" id="{CC6B7EF4-3FC7-42C8-8A20-045ED478A1C4}"/>
              </a:ext>
            </a:extLst>
          </p:cNvPr>
          <p:cNvSpPr txBox="1"/>
          <p:nvPr/>
        </p:nvSpPr>
        <p:spPr>
          <a:xfrm>
            <a:off x="7846754" y="1602796"/>
            <a:ext cx="1101013" cy="523220"/>
          </a:xfrm>
          <a:prstGeom prst="rect">
            <a:avLst/>
          </a:prstGeom>
          <a:noFill/>
        </p:spPr>
        <p:txBody>
          <a:bodyPr wrap="square" rtlCol="0">
            <a:spAutoFit/>
          </a:bodyPr>
          <a:lstStyle/>
          <a:p>
            <a:r>
              <a:rPr lang="en-GB" sz="2800" dirty="0">
                <a:solidFill>
                  <a:schemeClr val="bg1"/>
                </a:solidFill>
              </a:rPr>
              <a:t>NE</a:t>
            </a:r>
          </a:p>
        </p:txBody>
      </p:sp>
      <p:sp>
        <p:nvSpPr>
          <p:cNvPr id="19" name="TextBox 18">
            <a:extLst>
              <a:ext uri="{FF2B5EF4-FFF2-40B4-BE49-F238E27FC236}">
                <a16:creationId xmlns:a16="http://schemas.microsoft.com/office/drawing/2014/main" id="{8E704FE7-5CA8-4ED7-9806-43179E972DEF}"/>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20" name="TextBox 19">
            <a:extLst>
              <a:ext uri="{FF2B5EF4-FFF2-40B4-BE49-F238E27FC236}">
                <a16:creationId xmlns:a16="http://schemas.microsoft.com/office/drawing/2014/main" id="{D2324759-5F27-4A7C-A659-AB2E9A315712}"/>
              </a:ext>
            </a:extLst>
          </p:cNvPr>
          <p:cNvSpPr txBox="1"/>
          <p:nvPr/>
        </p:nvSpPr>
        <p:spPr>
          <a:xfrm>
            <a:off x="7950992" y="3258868"/>
            <a:ext cx="1101013" cy="523220"/>
          </a:xfrm>
          <a:prstGeom prst="rect">
            <a:avLst/>
          </a:prstGeom>
          <a:noFill/>
        </p:spPr>
        <p:txBody>
          <a:bodyPr wrap="square" rtlCol="0">
            <a:spAutoFit/>
          </a:bodyPr>
          <a:lstStyle/>
          <a:p>
            <a:r>
              <a:rPr lang="en-GB" sz="2800" dirty="0"/>
              <a:t>SE</a:t>
            </a:r>
          </a:p>
        </p:txBody>
      </p:sp>
      <p:sp>
        <p:nvSpPr>
          <p:cNvPr id="21" name="Arrow: Pentagon 20">
            <a:extLst>
              <a:ext uri="{FF2B5EF4-FFF2-40B4-BE49-F238E27FC236}">
                <a16:creationId xmlns:a16="http://schemas.microsoft.com/office/drawing/2014/main" id="{4E494364-E160-42D8-AFC3-EB1E4C138265}"/>
              </a:ext>
            </a:extLst>
          </p:cNvPr>
          <p:cNvSpPr/>
          <p:nvPr/>
        </p:nvSpPr>
        <p:spPr>
          <a:xfrm rot="18948493">
            <a:off x="2259083" y="3488414"/>
            <a:ext cx="433446" cy="373661"/>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1</a:t>
            </a:r>
          </a:p>
        </p:txBody>
      </p:sp>
      <p:pic>
        <p:nvPicPr>
          <p:cNvPr id="23" name="Picture 22">
            <a:extLst>
              <a:ext uri="{FF2B5EF4-FFF2-40B4-BE49-F238E27FC236}">
                <a16:creationId xmlns:a16="http://schemas.microsoft.com/office/drawing/2014/main" id="{52590508-68B2-467A-AE53-5BE60682D9E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24" name="TextBox 23">
            <a:extLst>
              <a:ext uri="{FF2B5EF4-FFF2-40B4-BE49-F238E27FC236}">
                <a16:creationId xmlns:a16="http://schemas.microsoft.com/office/drawing/2014/main" id="{E67C5E9E-3E29-4E7A-8AB8-83CB2F51C634}"/>
              </a:ext>
            </a:extLst>
          </p:cNvPr>
          <p:cNvSpPr txBox="1"/>
          <p:nvPr/>
        </p:nvSpPr>
        <p:spPr>
          <a:xfrm>
            <a:off x="7178157" y="1247815"/>
            <a:ext cx="1101013" cy="646331"/>
          </a:xfrm>
          <a:prstGeom prst="rect">
            <a:avLst/>
          </a:prstGeom>
          <a:noFill/>
        </p:spPr>
        <p:txBody>
          <a:bodyPr wrap="square" rtlCol="0">
            <a:spAutoFit/>
          </a:bodyPr>
          <a:lstStyle/>
          <a:p>
            <a:r>
              <a:rPr lang="en-GB" sz="3600" dirty="0"/>
              <a:t>N</a:t>
            </a:r>
          </a:p>
        </p:txBody>
      </p:sp>
      <p:sp>
        <p:nvSpPr>
          <p:cNvPr id="25" name="TextBox 24">
            <a:extLst>
              <a:ext uri="{FF2B5EF4-FFF2-40B4-BE49-F238E27FC236}">
                <a16:creationId xmlns:a16="http://schemas.microsoft.com/office/drawing/2014/main" id="{F5F37F85-58D6-4B11-8C24-3147D47A519E}"/>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26" name="TextBox 25">
            <a:extLst>
              <a:ext uri="{FF2B5EF4-FFF2-40B4-BE49-F238E27FC236}">
                <a16:creationId xmlns:a16="http://schemas.microsoft.com/office/drawing/2014/main" id="{C5B63A13-40ED-4310-AFB6-1CDE1ED11785}"/>
              </a:ext>
            </a:extLst>
          </p:cNvPr>
          <p:cNvSpPr txBox="1"/>
          <p:nvPr/>
        </p:nvSpPr>
        <p:spPr>
          <a:xfrm>
            <a:off x="8279170" y="2359519"/>
            <a:ext cx="1101013" cy="646331"/>
          </a:xfrm>
          <a:prstGeom prst="rect">
            <a:avLst/>
          </a:prstGeom>
          <a:noFill/>
        </p:spPr>
        <p:txBody>
          <a:bodyPr wrap="square" rtlCol="0">
            <a:spAutoFit/>
          </a:bodyPr>
          <a:lstStyle/>
          <a:p>
            <a:r>
              <a:rPr lang="en-GB" sz="3600" dirty="0"/>
              <a:t>E</a:t>
            </a:r>
          </a:p>
        </p:txBody>
      </p:sp>
      <p:sp>
        <p:nvSpPr>
          <p:cNvPr id="27" name="TextBox 26">
            <a:extLst>
              <a:ext uri="{FF2B5EF4-FFF2-40B4-BE49-F238E27FC236}">
                <a16:creationId xmlns:a16="http://schemas.microsoft.com/office/drawing/2014/main" id="{2F828D74-5243-4F80-BB97-C1AE9D53579F}"/>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28" name="TextBox 27">
            <a:extLst>
              <a:ext uri="{FF2B5EF4-FFF2-40B4-BE49-F238E27FC236}">
                <a16:creationId xmlns:a16="http://schemas.microsoft.com/office/drawing/2014/main" id="{C8F98A44-7E0B-441C-9196-E9C43865C494}"/>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29" name="TextBox 28">
            <a:extLst>
              <a:ext uri="{FF2B5EF4-FFF2-40B4-BE49-F238E27FC236}">
                <a16:creationId xmlns:a16="http://schemas.microsoft.com/office/drawing/2014/main" id="{B4A14DA3-5B78-427B-8701-DBEEE7C60918}"/>
              </a:ext>
            </a:extLst>
          </p:cNvPr>
          <p:cNvSpPr txBox="1"/>
          <p:nvPr/>
        </p:nvSpPr>
        <p:spPr>
          <a:xfrm>
            <a:off x="7846754" y="1602796"/>
            <a:ext cx="1101013" cy="523220"/>
          </a:xfrm>
          <a:prstGeom prst="rect">
            <a:avLst/>
          </a:prstGeom>
          <a:noFill/>
        </p:spPr>
        <p:txBody>
          <a:bodyPr wrap="square" rtlCol="0">
            <a:spAutoFit/>
          </a:bodyPr>
          <a:lstStyle/>
          <a:p>
            <a:r>
              <a:rPr lang="en-GB" sz="2800" dirty="0">
                <a:solidFill>
                  <a:schemeClr val="bg1"/>
                </a:solidFill>
              </a:rPr>
              <a:t>NE</a:t>
            </a:r>
          </a:p>
        </p:txBody>
      </p:sp>
      <p:sp>
        <p:nvSpPr>
          <p:cNvPr id="30" name="TextBox 29">
            <a:extLst>
              <a:ext uri="{FF2B5EF4-FFF2-40B4-BE49-F238E27FC236}">
                <a16:creationId xmlns:a16="http://schemas.microsoft.com/office/drawing/2014/main" id="{3C2CD9E0-99CF-43A3-AB7A-F2BD3FE8C5F2}"/>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31" name="TextBox 30">
            <a:extLst>
              <a:ext uri="{FF2B5EF4-FFF2-40B4-BE49-F238E27FC236}">
                <a16:creationId xmlns:a16="http://schemas.microsoft.com/office/drawing/2014/main" id="{DAB4C734-C39F-48DA-80F8-85345B07B4BD}"/>
              </a:ext>
            </a:extLst>
          </p:cNvPr>
          <p:cNvSpPr txBox="1"/>
          <p:nvPr/>
        </p:nvSpPr>
        <p:spPr>
          <a:xfrm>
            <a:off x="7950992" y="3258868"/>
            <a:ext cx="1101013" cy="523220"/>
          </a:xfrm>
          <a:prstGeom prst="rect">
            <a:avLst/>
          </a:prstGeom>
          <a:noFill/>
        </p:spPr>
        <p:txBody>
          <a:bodyPr wrap="square" rtlCol="0">
            <a:spAutoFit/>
          </a:bodyPr>
          <a:lstStyle/>
          <a:p>
            <a:r>
              <a:rPr lang="en-GB" sz="2800" dirty="0"/>
              <a:t>SE</a:t>
            </a:r>
          </a:p>
        </p:txBody>
      </p:sp>
      <p:sp>
        <p:nvSpPr>
          <p:cNvPr id="48" name="TextBox 47">
            <a:extLst>
              <a:ext uri="{FF2B5EF4-FFF2-40B4-BE49-F238E27FC236}">
                <a16:creationId xmlns:a16="http://schemas.microsoft.com/office/drawing/2014/main" id="{2676EC2D-F016-4323-A24A-4B973EFA1149}"/>
              </a:ext>
            </a:extLst>
          </p:cNvPr>
          <p:cNvSpPr txBox="1"/>
          <p:nvPr/>
        </p:nvSpPr>
        <p:spPr>
          <a:xfrm>
            <a:off x="9195092" y="93653"/>
            <a:ext cx="2873828" cy="1754326"/>
          </a:xfrm>
          <a:prstGeom prst="rect">
            <a:avLst/>
          </a:prstGeom>
          <a:noFill/>
        </p:spPr>
        <p:txBody>
          <a:bodyPr wrap="square" rtlCol="0">
            <a:spAutoFit/>
          </a:bodyPr>
          <a:lstStyle/>
          <a:p>
            <a:r>
              <a:rPr lang="en-GB" dirty="0"/>
              <a:t>Use case 2.9</a:t>
            </a:r>
          </a:p>
          <a:p>
            <a:endParaRPr lang="en-GB" dirty="0"/>
          </a:p>
          <a:p>
            <a:r>
              <a:rPr lang="en-GB" dirty="0"/>
              <a:t>Task 12: Zoom in</a:t>
            </a:r>
          </a:p>
          <a:p>
            <a:endParaRPr lang="en-GB" dirty="0"/>
          </a:p>
          <a:p>
            <a:r>
              <a:rPr lang="en-GB" dirty="0"/>
              <a:t>Final State: The screen is larger around the player</a:t>
            </a:r>
          </a:p>
        </p:txBody>
      </p:sp>
    </p:spTree>
    <p:extLst>
      <p:ext uri="{BB962C8B-B14F-4D97-AF65-F5344CB8AC3E}">
        <p14:creationId xmlns:p14="http://schemas.microsoft.com/office/powerpoint/2010/main" val="17552177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10;&#10;Description automatically generated">
            <a:extLst>
              <a:ext uri="{FF2B5EF4-FFF2-40B4-BE49-F238E27FC236}">
                <a16:creationId xmlns:a16="http://schemas.microsoft.com/office/drawing/2014/main" id="{F1CA9246-8AEA-4681-ABC1-2192E665611D}"/>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2"/>
            <a:ext cx="9144000" cy="6857999"/>
          </a:xfrm>
          <a:prstGeom prst="rect">
            <a:avLst/>
          </a:prstGeom>
        </p:spPr>
      </p:pic>
      <p:sp>
        <p:nvSpPr>
          <p:cNvPr id="5" name="TextBox 4">
            <a:extLst>
              <a:ext uri="{FF2B5EF4-FFF2-40B4-BE49-F238E27FC236}">
                <a16:creationId xmlns:a16="http://schemas.microsoft.com/office/drawing/2014/main" id="{5FA59EC6-B875-4A1C-AF2C-A7F9ED975B3A}"/>
              </a:ext>
            </a:extLst>
          </p:cNvPr>
          <p:cNvSpPr txBox="1"/>
          <p:nvPr/>
        </p:nvSpPr>
        <p:spPr>
          <a:xfrm>
            <a:off x="9248777" y="123826"/>
            <a:ext cx="2847975" cy="2862322"/>
          </a:xfrm>
          <a:prstGeom prst="rect">
            <a:avLst/>
          </a:prstGeom>
          <a:noFill/>
        </p:spPr>
        <p:txBody>
          <a:bodyPr wrap="square" rtlCol="0">
            <a:spAutoFit/>
          </a:bodyPr>
          <a:lstStyle/>
          <a:p>
            <a:r>
              <a:rPr lang="en-GB" dirty="0"/>
              <a:t>Use case 1.1</a:t>
            </a:r>
          </a:p>
          <a:p>
            <a:endParaRPr lang="en-GB" dirty="0"/>
          </a:p>
          <a:p>
            <a:r>
              <a:rPr lang="en-GB" dirty="0"/>
              <a:t>Task 1: Launch game</a:t>
            </a:r>
          </a:p>
          <a:p>
            <a:endParaRPr lang="en-GB" dirty="0"/>
          </a:p>
          <a:p>
            <a:r>
              <a:rPr lang="en-GB" dirty="0"/>
              <a:t>Action: Enter the player’s names and presses the play game button</a:t>
            </a:r>
          </a:p>
          <a:p>
            <a:endParaRPr lang="en-GB" dirty="0"/>
          </a:p>
          <a:p>
            <a:r>
              <a:rPr lang="en-GB" dirty="0"/>
              <a:t>Result: The game launches to the board</a:t>
            </a:r>
          </a:p>
        </p:txBody>
      </p:sp>
    </p:spTree>
    <p:extLst>
      <p:ext uri="{BB962C8B-B14F-4D97-AF65-F5344CB8AC3E}">
        <p14:creationId xmlns:p14="http://schemas.microsoft.com/office/powerpoint/2010/main" val="229933355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10;&#10;Description automatically generated with low confidence">
            <a:extLst>
              <a:ext uri="{FF2B5EF4-FFF2-40B4-BE49-F238E27FC236}">
                <a16:creationId xmlns:a16="http://schemas.microsoft.com/office/drawing/2014/main" id="{9828087E-EE8B-4FF5-8BAB-06CF99E675E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2"/>
            <a:ext cx="9144001" cy="6857999"/>
          </a:xfrm>
          <a:prstGeom prst="rect">
            <a:avLst/>
          </a:prstGeom>
        </p:spPr>
      </p:pic>
      <p:sp>
        <p:nvSpPr>
          <p:cNvPr id="5" name="Arrow: Pentagon 4">
            <a:extLst>
              <a:ext uri="{FF2B5EF4-FFF2-40B4-BE49-F238E27FC236}">
                <a16:creationId xmlns:a16="http://schemas.microsoft.com/office/drawing/2014/main" id="{1D22B4AB-8FAF-45CC-AF83-970E79C3B24F}"/>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55925DE6-FEEB-49BF-A8AF-741A2F2D4353}"/>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14F91F74-5C7F-4095-9FD6-B0B408B99575}"/>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C3F74C44-C52B-4FE1-8CB7-3C2A9DFEBFEF}"/>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sp>
        <p:nvSpPr>
          <p:cNvPr id="9" name="Rectangle: Rounded Corners 8">
            <a:extLst>
              <a:ext uri="{FF2B5EF4-FFF2-40B4-BE49-F238E27FC236}">
                <a16:creationId xmlns:a16="http://schemas.microsoft.com/office/drawing/2014/main" id="{83911959-E5D0-4536-896B-7B4BA6E4A576}"/>
              </a:ext>
            </a:extLst>
          </p:cNvPr>
          <p:cNvSpPr/>
          <p:nvPr/>
        </p:nvSpPr>
        <p:spPr>
          <a:xfrm>
            <a:off x="1158240" y="5961888"/>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10" name="Arrow: Pentagon 9">
            <a:extLst>
              <a:ext uri="{FF2B5EF4-FFF2-40B4-BE49-F238E27FC236}">
                <a16:creationId xmlns:a16="http://schemas.microsoft.com/office/drawing/2014/main" id="{76106F44-7ED5-4AB6-AD1C-1FC9748EFE76}"/>
              </a:ext>
            </a:extLst>
          </p:cNvPr>
          <p:cNvSpPr/>
          <p:nvPr/>
        </p:nvSpPr>
        <p:spPr>
          <a:xfrm rot="18948493">
            <a:off x="2109950" y="3801222"/>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11" name="Rectangle 10">
            <a:hlinkClick r:id="" action="ppaction://noaction"/>
            <a:extLst>
              <a:ext uri="{FF2B5EF4-FFF2-40B4-BE49-F238E27FC236}">
                <a16:creationId xmlns:a16="http://schemas.microsoft.com/office/drawing/2014/main" id="{F368A7AF-B48D-4CFE-9E35-0D64EFB8C298}"/>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0D4ECABD-B413-4689-A308-5298F97B1AB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13" name="TextBox 12">
            <a:extLst>
              <a:ext uri="{FF2B5EF4-FFF2-40B4-BE49-F238E27FC236}">
                <a16:creationId xmlns:a16="http://schemas.microsoft.com/office/drawing/2014/main" id="{32FE50E6-FCB5-4D66-A3FF-278A4608FFE5}"/>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14" name="TextBox 13">
            <a:extLst>
              <a:ext uri="{FF2B5EF4-FFF2-40B4-BE49-F238E27FC236}">
                <a16:creationId xmlns:a16="http://schemas.microsoft.com/office/drawing/2014/main" id="{F2413EF3-0E4C-4976-94DD-0C17502DBEB0}"/>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15" name="TextBox 14">
            <a:extLst>
              <a:ext uri="{FF2B5EF4-FFF2-40B4-BE49-F238E27FC236}">
                <a16:creationId xmlns:a16="http://schemas.microsoft.com/office/drawing/2014/main" id="{28BB9491-D677-4186-9C6C-7EC705E45B39}"/>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16" name="TextBox 15">
            <a:extLst>
              <a:ext uri="{FF2B5EF4-FFF2-40B4-BE49-F238E27FC236}">
                <a16:creationId xmlns:a16="http://schemas.microsoft.com/office/drawing/2014/main" id="{830421B1-3881-4A98-8555-39F7C17BE0A3}"/>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17" name="TextBox 16">
            <a:extLst>
              <a:ext uri="{FF2B5EF4-FFF2-40B4-BE49-F238E27FC236}">
                <a16:creationId xmlns:a16="http://schemas.microsoft.com/office/drawing/2014/main" id="{D173EFB8-49ED-4AD9-8D29-F17C995439F4}"/>
              </a:ext>
            </a:extLst>
          </p:cNvPr>
          <p:cNvSpPr txBox="1"/>
          <p:nvPr/>
        </p:nvSpPr>
        <p:spPr>
          <a:xfrm>
            <a:off x="7846754" y="1602796"/>
            <a:ext cx="1101013" cy="523220"/>
          </a:xfrm>
          <a:prstGeom prst="rect">
            <a:avLst/>
          </a:prstGeom>
          <a:noFill/>
        </p:spPr>
        <p:txBody>
          <a:bodyPr wrap="square" rtlCol="0">
            <a:spAutoFit/>
          </a:bodyPr>
          <a:lstStyle/>
          <a:p>
            <a:r>
              <a:rPr lang="en-GB" sz="2800" dirty="0">
                <a:solidFill>
                  <a:schemeClr val="bg1"/>
                </a:solidFill>
              </a:rPr>
              <a:t>NE</a:t>
            </a:r>
          </a:p>
        </p:txBody>
      </p:sp>
      <p:sp>
        <p:nvSpPr>
          <p:cNvPr id="18" name="TextBox 17">
            <a:extLst>
              <a:ext uri="{FF2B5EF4-FFF2-40B4-BE49-F238E27FC236}">
                <a16:creationId xmlns:a16="http://schemas.microsoft.com/office/drawing/2014/main" id="{A6B47867-5523-428A-90C4-F5002A5722C7}"/>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27" name="TextBox 26">
            <a:extLst>
              <a:ext uri="{FF2B5EF4-FFF2-40B4-BE49-F238E27FC236}">
                <a16:creationId xmlns:a16="http://schemas.microsoft.com/office/drawing/2014/main" id="{BA385165-E73E-4C42-ACF0-173946E758C3}"/>
              </a:ext>
            </a:extLst>
          </p:cNvPr>
          <p:cNvSpPr txBox="1"/>
          <p:nvPr/>
        </p:nvSpPr>
        <p:spPr>
          <a:xfrm>
            <a:off x="7901624" y="3224016"/>
            <a:ext cx="1101013" cy="523220"/>
          </a:xfrm>
          <a:prstGeom prst="rect">
            <a:avLst/>
          </a:prstGeom>
          <a:noFill/>
        </p:spPr>
        <p:txBody>
          <a:bodyPr wrap="square" rtlCol="0">
            <a:spAutoFit/>
          </a:bodyPr>
          <a:lstStyle/>
          <a:p>
            <a:r>
              <a:rPr lang="en-GB" sz="2800" dirty="0"/>
              <a:t>SE</a:t>
            </a:r>
          </a:p>
        </p:txBody>
      </p:sp>
      <p:sp>
        <p:nvSpPr>
          <p:cNvPr id="28" name="TextBox 27">
            <a:extLst>
              <a:ext uri="{FF2B5EF4-FFF2-40B4-BE49-F238E27FC236}">
                <a16:creationId xmlns:a16="http://schemas.microsoft.com/office/drawing/2014/main" id="{3BAF8B12-0648-4D62-A117-6B62925CEAB6}"/>
              </a:ext>
            </a:extLst>
          </p:cNvPr>
          <p:cNvSpPr txBox="1"/>
          <p:nvPr/>
        </p:nvSpPr>
        <p:spPr>
          <a:xfrm>
            <a:off x="8274567" y="2343513"/>
            <a:ext cx="1101013" cy="646331"/>
          </a:xfrm>
          <a:prstGeom prst="rect">
            <a:avLst/>
          </a:prstGeom>
          <a:noFill/>
        </p:spPr>
        <p:txBody>
          <a:bodyPr wrap="square" rtlCol="0">
            <a:spAutoFit/>
          </a:bodyPr>
          <a:lstStyle/>
          <a:p>
            <a:r>
              <a:rPr lang="en-GB" sz="3600" dirty="0"/>
              <a:t>E</a:t>
            </a:r>
          </a:p>
        </p:txBody>
      </p:sp>
      <p:sp>
        <p:nvSpPr>
          <p:cNvPr id="29" name="TextBox 28">
            <a:extLst>
              <a:ext uri="{FF2B5EF4-FFF2-40B4-BE49-F238E27FC236}">
                <a16:creationId xmlns:a16="http://schemas.microsoft.com/office/drawing/2014/main" id="{8F665E81-20E1-46C5-881D-5D3DB4BF992C}"/>
              </a:ext>
            </a:extLst>
          </p:cNvPr>
          <p:cNvSpPr txBox="1"/>
          <p:nvPr/>
        </p:nvSpPr>
        <p:spPr>
          <a:xfrm>
            <a:off x="9195092" y="93653"/>
            <a:ext cx="2873828" cy="2585323"/>
          </a:xfrm>
          <a:prstGeom prst="rect">
            <a:avLst/>
          </a:prstGeom>
          <a:noFill/>
        </p:spPr>
        <p:txBody>
          <a:bodyPr wrap="square" rtlCol="0">
            <a:spAutoFit/>
          </a:bodyPr>
          <a:lstStyle/>
          <a:p>
            <a:r>
              <a:rPr lang="en-GB" dirty="0"/>
              <a:t>Use case 2.10</a:t>
            </a:r>
          </a:p>
          <a:p>
            <a:endParaRPr lang="en-GB" dirty="0"/>
          </a:p>
          <a:p>
            <a:r>
              <a:rPr lang="en-GB" dirty="0"/>
              <a:t>Task 13: End Turn</a:t>
            </a:r>
          </a:p>
          <a:p>
            <a:endParaRPr lang="en-GB" dirty="0"/>
          </a:p>
          <a:p>
            <a:r>
              <a:rPr lang="en-GB" dirty="0"/>
              <a:t>Action: Press the end turn button</a:t>
            </a:r>
          </a:p>
          <a:p>
            <a:endParaRPr lang="en-GB" dirty="0"/>
          </a:p>
          <a:p>
            <a:r>
              <a:rPr lang="en-GB" dirty="0"/>
              <a:t>Result: It will become player 2’s turn</a:t>
            </a:r>
          </a:p>
        </p:txBody>
      </p:sp>
    </p:spTree>
    <p:extLst>
      <p:ext uri="{BB962C8B-B14F-4D97-AF65-F5344CB8AC3E}">
        <p14:creationId xmlns:p14="http://schemas.microsoft.com/office/powerpoint/2010/main" val="15722486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10;&#10;Description automatically generated with low confidence">
            <a:extLst>
              <a:ext uri="{FF2B5EF4-FFF2-40B4-BE49-F238E27FC236}">
                <a16:creationId xmlns:a16="http://schemas.microsoft.com/office/drawing/2014/main" id="{09D96B09-2677-483D-ABFE-0F0028EDE5A8}"/>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1"/>
            <a:ext cx="9144001" cy="6857999"/>
          </a:xfrm>
          <a:prstGeom prst="rect">
            <a:avLst/>
          </a:prstGeom>
        </p:spPr>
      </p:pic>
      <p:sp>
        <p:nvSpPr>
          <p:cNvPr id="5" name="Arrow: Pentagon 4">
            <a:extLst>
              <a:ext uri="{FF2B5EF4-FFF2-40B4-BE49-F238E27FC236}">
                <a16:creationId xmlns:a16="http://schemas.microsoft.com/office/drawing/2014/main" id="{8813DD06-2953-4935-85A4-C9935A518313}"/>
              </a:ext>
            </a:extLst>
          </p:cNvPr>
          <p:cNvSpPr/>
          <p:nvPr/>
        </p:nvSpPr>
        <p:spPr>
          <a:xfrm rot="2402298">
            <a:off x="1598140"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BED6CE6A-BEBE-496E-8D37-FEA986920A70}"/>
              </a:ext>
            </a:extLst>
          </p:cNvPr>
          <p:cNvSpPr/>
          <p:nvPr/>
        </p:nvSpPr>
        <p:spPr>
          <a:xfrm rot="5400000">
            <a:off x="2829150" y="780069"/>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2F036163-A03F-48B6-8C85-47345C78366C}"/>
              </a:ext>
            </a:extLst>
          </p:cNvPr>
          <p:cNvSpPr/>
          <p:nvPr/>
        </p:nvSpPr>
        <p:spPr>
          <a:xfrm>
            <a:off x="3346462" y="2790528"/>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20D677FC-E123-42D9-9661-DEDF46E69F4C}"/>
              </a:ext>
            </a:extLst>
          </p:cNvPr>
          <p:cNvSpPr txBox="1"/>
          <p:nvPr/>
        </p:nvSpPr>
        <p:spPr>
          <a:xfrm>
            <a:off x="2824627" y="724918"/>
            <a:ext cx="353568" cy="276999"/>
          </a:xfrm>
          <a:prstGeom prst="rect">
            <a:avLst/>
          </a:prstGeom>
          <a:noFill/>
        </p:spPr>
        <p:txBody>
          <a:bodyPr wrap="square" rtlCol="0">
            <a:spAutoFit/>
          </a:bodyPr>
          <a:lstStyle/>
          <a:p>
            <a:r>
              <a:rPr lang="en-GB" sz="1200" dirty="0"/>
              <a:t>3</a:t>
            </a:r>
          </a:p>
        </p:txBody>
      </p:sp>
      <p:sp>
        <p:nvSpPr>
          <p:cNvPr id="9" name="Rectangle: Rounded Corners 8">
            <a:extLst>
              <a:ext uri="{FF2B5EF4-FFF2-40B4-BE49-F238E27FC236}">
                <a16:creationId xmlns:a16="http://schemas.microsoft.com/office/drawing/2014/main" id="{DBC980FE-E87A-44E3-ADE6-E908B9014E9C}"/>
              </a:ext>
            </a:extLst>
          </p:cNvPr>
          <p:cNvSpPr/>
          <p:nvPr/>
        </p:nvSpPr>
        <p:spPr>
          <a:xfrm>
            <a:off x="1158239" y="5961888"/>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pic>
        <p:nvPicPr>
          <p:cNvPr id="10" name="Picture 9">
            <a:extLst>
              <a:ext uri="{FF2B5EF4-FFF2-40B4-BE49-F238E27FC236}">
                <a16:creationId xmlns:a16="http://schemas.microsoft.com/office/drawing/2014/main" id="{167912B3-7647-4FFC-94E9-0D4EB5CAFCC7}"/>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5" y="1141365"/>
            <a:ext cx="3059544" cy="3050624"/>
          </a:xfrm>
          <a:prstGeom prst="rect">
            <a:avLst/>
          </a:prstGeom>
        </p:spPr>
      </p:pic>
      <p:sp>
        <p:nvSpPr>
          <p:cNvPr id="11" name="TextBox 10">
            <a:extLst>
              <a:ext uri="{FF2B5EF4-FFF2-40B4-BE49-F238E27FC236}">
                <a16:creationId xmlns:a16="http://schemas.microsoft.com/office/drawing/2014/main" id="{DFE7CC6E-0E86-4539-BFA7-7BC3786BC2E2}"/>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12" name="TextBox 11">
            <a:extLst>
              <a:ext uri="{FF2B5EF4-FFF2-40B4-BE49-F238E27FC236}">
                <a16:creationId xmlns:a16="http://schemas.microsoft.com/office/drawing/2014/main" id="{8B001BB6-AF62-476E-BB87-AEA0716007EB}"/>
              </a:ext>
            </a:extLst>
          </p:cNvPr>
          <p:cNvSpPr txBox="1"/>
          <p:nvPr/>
        </p:nvSpPr>
        <p:spPr>
          <a:xfrm>
            <a:off x="7213073" y="3469591"/>
            <a:ext cx="1101013" cy="646331"/>
          </a:xfrm>
          <a:prstGeom prst="rect">
            <a:avLst/>
          </a:prstGeom>
          <a:noFill/>
        </p:spPr>
        <p:txBody>
          <a:bodyPr wrap="square" rtlCol="0">
            <a:spAutoFit/>
          </a:bodyPr>
          <a:lstStyle/>
          <a:p>
            <a:r>
              <a:rPr lang="en-GB" sz="3600" dirty="0"/>
              <a:t>S</a:t>
            </a:r>
          </a:p>
        </p:txBody>
      </p:sp>
      <p:sp>
        <p:nvSpPr>
          <p:cNvPr id="13" name="TextBox 12">
            <a:extLst>
              <a:ext uri="{FF2B5EF4-FFF2-40B4-BE49-F238E27FC236}">
                <a16:creationId xmlns:a16="http://schemas.microsoft.com/office/drawing/2014/main" id="{C1B81E7C-1406-4AC2-BAD5-508377C7BBB0}"/>
              </a:ext>
            </a:extLst>
          </p:cNvPr>
          <p:cNvSpPr txBox="1"/>
          <p:nvPr/>
        </p:nvSpPr>
        <p:spPr>
          <a:xfrm>
            <a:off x="8279169" y="2359519"/>
            <a:ext cx="1101013" cy="646331"/>
          </a:xfrm>
          <a:prstGeom prst="rect">
            <a:avLst/>
          </a:prstGeom>
          <a:noFill/>
        </p:spPr>
        <p:txBody>
          <a:bodyPr wrap="square" rtlCol="0">
            <a:spAutoFit/>
          </a:bodyPr>
          <a:lstStyle/>
          <a:p>
            <a:r>
              <a:rPr lang="en-GB" sz="3600" dirty="0">
                <a:solidFill>
                  <a:schemeClr val="bg1"/>
                </a:solidFill>
              </a:rPr>
              <a:t>E</a:t>
            </a:r>
          </a:p>
        </p:txBody>
      </p:sp>
      <p:sp>
        <p:nvSpPr>
          <p:cNvPr id="14" name="TextBox 13">
            <a:extLst>
              <a:ext uri="{FF2B5EF4-FFF2-40B4-BE49-F238E27FC236}">
                <a16:creationId xmlns:a16="http://schemas.microsoft.com/office/drawing/2014/main" id="{216E12DC-4D3A-42E4-9273-B77FBD8EA20C}"/>
              </a:ext>
            </a:extLst>
          </p:cNvPr>
          <p:cNvSpPr txBox="1"/>
          <p:nvPr/>
        </p:nvSpPr>
        <p:spPr>
          <a:xfrm>
            <a:off x="6039043" y="2359519"/>
            <a:ext cx="1101013" cy="646331"/>
          </a:xfrm>
          <a:prstGeom prst="rect">
            <a:avLst/>
          </a:prstGeom>
          <a:noFill/>
        </p:spPr>
        <p:txBody>
          <a:bodyPr wrap="square" rtlCol="0">
            <a:spAutoFit/>
          </a:bodyPr>
          <a:lstStyle/>
          <a:p>
            <a:r>
              <a:rPr lang="en-GB" sz="3600" dirty="0"/>
              <a:t>W</a:t>
            </a:r>
          </a:p>
        </p:txBody>
      </p:sp>
      <p:sp>
        <p:nvSpPr>
          <p:cNvPr id="15" name="TextBox 14">
            <a:extLst>
              <a:ext uri="{FF2B5EF4-FFF2-40B4-BE49-F238E27FC236}">
                <a16:creationId xmlns:a16="http://schemas.microsoft.com/office/drawing/2014/main" id="{13C607CB-E159-45DC-B720-C07C80C451F2}"/>
              </a:ext>
            </a:extLst>
          </p:cNvPr>
          <p:cNvSpPr txBox="1"/>
          <p:nvPr/>
        </p:nvSpPr>
        <p:spPr>
          <a:xfrm>
            <a:off x="6203745" y="1632535"/>
            <a:ext cx="1101013" cy="523220"/>
          </a:xfrm>
          <a:prstGeom prst="rect">
            <a:avLst/>
          </a:prstGeom>
          <a:noFill/>
        </p:spPr>
        <p:txBody>
          <a:bodyPr wrap="square" rtlCol="0">
            <a:spAutoFit/>
          </a:bodyPr>
          <a:lstStyle/>
          <a:p>
            <a:r>
              <a:rPr lang="en-GB" sz="2800" dirty="0"/>
              <a:t>NW</a:t>
            </a:r>
          </a:p>
        </p:txBody>
      </p:sp>
      <p:sp>
        <p:nvSpPr>
          <p:cNvPr id="16" name="TextBox 15">
            <a:extLst>
              <a:ext uri="{FF2B5EF4-FFF2-40B4-BE49-F238E27FC236}">
                <a16:creationId xmlns:a16="http://schemas.microsoft.com/office/drawing/2014/main" id="{3B0195F9-A91F-44CF-AA28-CF053637637B}"/>
              </a:ext>
            </a:extLst>
          </p:cNvPr>
          <p:cNvSpPr txBox="1"/>
          <p:nvPr/>
        </p:nvSpPr>
        <p:spPr>
          <a:xfrm>
            <a:off x="7846753" y="1602796"/>
            <a:ext cx="1101013" cy="523220"/>
          </a:xfrm>
          <a:prstGeom prst="rect">
            <a:avLst/>
          </a:prstGeom>
          <a:noFill/>
        </p:spPr>
        <p:txBody>
          <a:bodyPr wrap="square" rtlCol="0">
            <a:spAutoFit/>
          </a:bodyPr>
          <a:lstStyle/>
          <a:p>
            <a:r>
              <a:rPr lang="en-GB" sz="2800" dirty="0"/>
              <a:t>NE</a:t>
            </a:r>
          </a:p>
        </p:txBody>
      </p:sp>
      <p:sp>
        <p:nvSpPr>
          <p:cNvPr id="17" name="TextBox 16">
            <a:extLst>
              <a:ext uri="{FF2B5EF4-FFF2-40B4-BE49-F238E27FC236}">
                <a16:creationId xmlns:a16="http://schemas.microsoft.com/office/drawing/2014/main" id="{4F48ABE7-A546-4A6B-BAE1-2CA62E559F8A}"/>
              </a:ext>
            </a:extLst>
          </p:cNvPr>
          <p:cNvSpPr txBox="1"/>
          <p:nvPr/>
        </p:nvSpPr>
        <p:spPr>
          <a:xfrm>
            <a:off x="6210939" y="3237211"/>
            <a:ext cx="1101013" cy="523220"/>
          </a:xfrm>
          <a:prstGeom prst="rect">
            <a:avLst/>
          </a:prstGeom>
          <a:noFill/>
        </p:spPr>
        <p:txBody>
          <a:bodyPr wrap="square" rtlCol="0">
            <a:spAutoFit/>
          </a:bodyPr>
          <a:lstStyle/>
          <a:p>
            <a:r>
              <a:rPr lang="en-GB" sz="2800" dirty="0"/>
              <a:t>SW</a:t>
            </a:r>
          </a:p>
        </p:txBody>
      </p:sp>
      <p:sp>
        <p:nvSpPr>
          <p:cNvPr id="18" name="TextBox 17">
            <a:extLst>
              <a:ext uri="{FF2B5EF4-FFF2-40B4-BE49-F238E27FC236}">
                <a16:creationId xmlns:a16="http://schemas.microsoft.com/office/drawing/2014/main" id="{6E856E8D-0AE3-4943-A193-D2BFFC80DA68}"/>
              </a:ext>
            </a:extLst>
          </p:cNvPr>
          <p:cNvSpPr txBox="1"/>
          <p:nvPr/>
        </p:nvSpPr>
        <p:spPr>
          <a:xfrm>
            <a:off x="7950991" y="3258868"/>
            <a:ext cx="1101013" cy="523220"/>
          </a:xfrm>
          <a:prstGeom prst="rect">
            <a:avLst/>
          </a:prstGeom>
          <a:noFill/>
        </p:spPr>
        <p:txBody>
          <a:bodyPr wrap="square" rtlCol="0">
            <a:spAutoFit/>
          </a:bodyPr>
          <a:lstStyle/>
          <a:p>
            <a:r>
              <a:rPr lang="en-GB" sz="2800" dirty="0"/>
              <a:t>SE</a:t>
            </a:r>
          </a:p>
        </p:txBody>
      </p:sp>
      <p:sp>
        <p:nvSpPr>
          <p:cNvPr id="19" name="Arrow: Pentagon 18">
            <a:extLst>
              <a:ext uri="{FF2B5EF4-FFF2-40B4-BE49-F238E27FC236}">
                <a16:creationId xmlns:a16="http://schemas.microsoft.com/office/drawing/2014/main" id="{2324AB6F-07F6-4DCE-943C-1FFE4A869A46}"/>
              </a:ext>
            </a:extLst>
          </p:cNvPr>
          <p:cNvSpPr/>
          <p:nvPr/>
        </p:nvSpPr>
        <p:spPr>
          <a:xfrm rot="18948493">
            <a:off x="2109949" y="3801221"/>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20" name="Rectangle 19">
            <a:extLst>
              <a:ext uri="{FF2B5EF4-FFF2-40B4-BE49-F238E27FC236}">
                <a16:creationId xmlns:a16="http://schemas.microsoft.com/office/drawing/2014/main" id="{CA1F0A88-F613-45BD-88FB-B15B5A6BAB00}"/>
              </a:ext>
            </a:extLst>
          </p:cNvPr>
          <p:cNvSpPr/>
          <p:nvPr/>
        </p:nvSpPr>
        <p:spPr>
          <a:xfrm>
            <a:off x="72389" y="5603081"/>
            <a:ext cx="653035" cy="193834"/>
          </a:xfrm>
          <a:prstGeom prst="rect">
            <a:avLst/>
          </a:prstGeom>
          <a:solidFill>
            <a:srgbClr val="CBA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9AF1195C-72EB-4D58-A5BA-DF3FAAF9C0EE}"/>
              </a:ext>
            </a:extLst>
          </p:cNvPr>
          <p:cNvSpPr txBox="1"/>
          <p:nvPr/>
        </p:nvSpPr>
        <p:spPr>
          <a:xfrm>
            <a:off x="-40005" y="5513972"/>
            <a:ext cx="1377113" cy="338554"/>
          </a:xfrm>
          <a:prstGeom prst="rect">
            <a:avLst/>
          </a:prstGeom>
          <a:noFill/>
        </p:spPr>
        <p:txBody>
          <a:bodyPr wrap="square" rtlCol="0">
            <a:spAutoFit/>
          </a:bodyPr>
          <a:lstStyle/>
          <a:p>
            <a:r>
              <a:rPr lang="en-GB" sz="1600" dirty="0"/>
              <a:t>Player 2</a:t>
            </a:r>
          </a:p>
        </p:txBody>
      </p:sp>
      <p:sp>
        <p:nvSpPr>
          <p:cNvPr id="23" name="TextBox 22">
            <a:extLst>
              <a:ext uri="{FF2B5EF4-FFF2-40B4-BE49-F238E27FC236}">
                <a16:creationId xmlns:a16="http://schemas.microsoft.com/office/drawing/2014/main" id="{09D3C6DF-46F5-4302-9AE8-FC23B6F92E31}"/>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24" name="TextBox 23">
            <a:extLst>
              <a:ext uri="{FF2B5EF4-FFF2-40B4-BE49-F238E27FC236}">
                <a16:creationId xmlns:a16="http://schemas.microsoft.com/office/drawing/2014/main" id="{05CE3944-BF48-4B22-A5FE-D8DA570FE400}"/>
              </a:ext>
            </a:extLst>
          </p:cNvPr>
          <p:cNvSpPr txBox="1"/>
          <p:nvPr/>
        </p:nvSpPr>
        <p:spPr>
          <a:xfrm>
            <a:off x="7213073" y="3469591"/>
            <a:ext cx="1101013" cy="646331"/>
          </a:xfrm>
          <a:prstGeom prst="rect">
            <a:avLst/>
          </a:prstGeom>
          <a:noFill/>
        </p:spPr>
        <p:txBody>
          <a:bodyPr wrap="square" rtlCol="0">
            <a:spAutoFit/>
          </a:bodyPr>
          <a:lstStyle/>
          <a:p>
            <a:r>
              <a:rPr lang="en-GB" sz="3600" dirty="0"/>
              <a:t>S</a:t>
            </a:r>
          </a:p>
        </p:txBody>
      </p:sp>
      <p:sp>
        <p:nvSpPr>
          <p:cNvPr id="26" name="TextBox 25">
            <a:extLst>
              <a:ext uri="{FF2B5EF4-FFF2-40B4-BE49-F238E27FC236}">
                <a16:creationId xmlns:a16="http://schemas.microsoft.com/office/drawing/2014/main" id="{0857A58A-FB89-4E6E-AE26-DB20209DC1B5}"/>
              </a:ext>
            </a:extLst>
          </p:cNvPr>
          <p:cNvSpPr txBox="1"/>
          <p:nvPr/>
        </p:nvSpPr>
        <p:spPr>
          <a:xfrm>
            <a:off x="6039043" y="2359519"/>
            <a:ext cx="1101013" cy="646331"/>
          </a:xfrm>
          <a:prstGeom prst="rect">
            <a:avLst/>
          </a:prstGeom>
          <a:noFill/>
        </p:spPr>
        <p:txBody>
          <a:bodyPr wrap="square" rtlCol="0">
            <a:spAutoFit/>
          </a:bodyPr>
          <a:lstStyle/>
          <a:p>
            <a:r>
              <a:rPr lang="en-GB" sz="3600" dirty="0"/>
              <a:t>W</a:t>
            </a:r>
          </a:p>
        </p:txBody>
      </p:sp>
      <p:sp>
        <p:nvSpPr>
          <p:cNvPr id="27" name="TextBox 26">
            <a:extLst>
              <a:ext uri="{FF2B5EF4-FFF2-40B4-BE49-F238E27FC236}">
                <a16:creationId xmlns:a16="http://schemas.microsoft.com/office/drawing/2014/main" id="{6E124F79-1D17-4829-A7F6-1D0CC668450D}"/>
              </a:ext>
            </a:extLst>
          </p:cNvPr>
          <p:cNvSpPr txBox="1"/>
          <p:nvPr/>
        </p:nvSpPr>
        <p:spPr>
          <a:xfrm>
            <a:off x="6203745" y="1632535"/>
            <a:ext cx="1101013" cy="523220"/>
          </a:xfrm>
          <a:prstGeom prst="rect">
            <a:avLst/>
          </a:prstGeom>
          <a:noFill/>
        </p:spPr>
        <p:txBody>
          <a:bodyPr wrap="square" rtlCol="0">
            <a:spAutoFit/>
          </a:bodyPr>
          <a:lstStyle/>
          <a:p>
            <a:r>
              <a:rPr lang="en-GB" sz="2800" dirty="0"/>
              <a:t>NW</a:t>
            </a:r>
          </a:p>
        </p:txBody>
      </p:sp>
      <p:sp>
        <p:nvSpPr>
          <p:cNvPr id="30" name="TextBox 29">
            <a:extLst>
              <a:ext uri="{FF2B5EF4-FFF2-40B4-BE49-F238E27FC236}">
                <a16:creationId xmlns:a16="http://schemas.microsoft.com/office/drawing/2014/main" id="{FC727558-5DC1-4CBB-A6A1-1575657F1A86}"/>
              </a:ext>
            </a:extLst>
          </p:cNvPr>
          <p:cNvSpPr txBox="1"/>
          <p:nvPr/>
        </p:nvSpPr>
        <p:spPr>
          <a:xfrm>
            <a:off x="7950991" y="3258868"/>
            <a:ext cx="1101013" cy="523220"/>
          </a:xfrm>
          <a:prstGeom prst="rect">
            <a:avLst/>
          </a:prstGeom>
          <a:noFill/>
        </p:spPr>
        <p:txBody>
          <a:bodyPr wrap="square" rtlCol="0">
            <a:spAutoFit/>
          </a:bodyPr>
          <a:lstStyle/>
          <a:p>
            <a:r>
              <a:rPr lang="en-GB" sz="2800" dirty="0"/>
              <a:t>SE</a:t>
            </a:r>
          </a:p>
        </p:txBody>
      </p:sp>
      <p:sp>
        <p:nvSpPr>
          <p:cNvPr id="28" name="TextBox 27">
            <a:extLst>
              <a:ext uri="{FF2B5EF4-FFF2-40B4-BE49-F238E27FC236}">
                <a16:creationId xmlns:a16="http://schemas.microsoft.com/office/drawing/2014/main" id="{3C1BE5A3-8559-4FEF-AC74-268955C209A5}"/>
              </a:ext>
            </a:extLst>
          </p:cNvPr>
          <p:cNvSpPr txBox="1"/>
          <p:nvPr/>
        </p:nvSpPr>
        <p:spPr>
          <a:xfrm>
            <a:off x="9195092" y="93653"/>
            <a:ext cx="2873828" cy="2031325"/>
          </a:xfrm>
          <a:prstGeom prst="rect">
            <a:avLst/>
          </a:prstGeom>
          <a:noFill/>
        </p:spPr>
        <p:txBody>
          <a:bodyPr wrap="square" rtlCol="0">
            <a:spAutoFit/>
          </a:bodyPr>
          <a:lstStyle/>
          <a:p>
            <a:r>
              <a:rPr lang="en-GB" dirty="0"/>
              <a:t>Use case 2.10</a:t>
            </a:r>
          </a:p>
          <a:p>
            <a:endParaRPr lang="en-GB" dirty="0"/>
          </a:p>
          <a:p>
            <a:r>
              <a:rPr lang="en-GB" dirty="0"/>
              <a:t>Task 13: End Turn</a:t>
            </a:r>
          </a:p>
          <a:p>
            <a:endParaRPr lang="en-GB" dirty="0"/>
          </a:p>
          <a:p>
            <a:r>
              <a:rPr lang="en-GB" dirty="0"/>
              <a:t>Final State: The players turn has ended</a:t>
            </a:r>
          </a:p>
          <a:p>
            <a:endParaRPr lang="en-GB" dirty="0"/>
          </a:p>
        </p:txBody>
      </p:sp>
    </p:spTree>
    <p:extLst>
      <p:ext uri="{BB962C8B-B14F-4D97-AF65-F5344CB8AC3E}">
        <p14:creationId xmlns:p14="http://schemas.microsoft.com/office/powerpoint/2010/main" val="38202968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10;&#10;Description automatically generated with low confidence">
            <a:extLst>
              <a:ext uri="{FF2B5EF4-FFF2-40B4-BE49-F238E27FC236}">
                <a16:creationId xmlns:a16="http://schemas.microsoft.com/office/drawing/2014/main" id="{9828087E-EE8B-4FF5-8BAB-06CF99E675E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2"/>
            <a:ext cx="9144001" cy="6857999"/>
          </a:xfrm>
          <a:prstGeom prst="rect">
            <a:avLst/>
          </a:prstGeom>
        </p:spPr>
      </p:pic>
      <p:sp>
        <p:nvSpPr>
          <p:cNvPr id="5" name="Arrow: Pentagon 4">
            <a:extLst>
              <a:ext uri="{FF2B5EF4-FFF2-40B4-BE49-F238E27FC236}">
                <a16:creationId xmlns:a16="http://schemas.microsoft.com/office/drawing/2014/main" id="{1D22B4AB-8FAF-45CC-AF83-970E79C3B24F}"/>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55925DE6-FEEB-49BF-A8AF-741A2F2D4353}"/>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14F91F74-5C7F-4095-9FD6-B0B408B99575}"/>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C3F74C44-C52B-4FE1-8CB7-3C2A9DFEBFEF}"/>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sp>
        <p:nvSpPr>
          <p:cNvPr id="9" name="Rectangle: Rounded Corners 8">
            <a:extLst>
              <a:ext uri="{FF2B5EF4-FFF2-40B4-BE49-F238E27FC236}">
                <a16:creationId xmlns:a16="http://schemas.microsoft.com/office/drawing/2014/main" id="{83911959-E5D0-4536-896B-7B4BA6E4A576}"/>
              </a:ext>
            </a:extLst>
          </p:cNvPr>
          <p:cNvSpPr/>
          <p:nvPr/>
        </p:nvSpPr>
        <p:spPr>
          <a:xfrm>
            <a:off x="1158240" y="5961888"/>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10" name="Arrow: Pentagon 9">
            <a:extLst>
              <a:ext uri="{FF2B5EF4-FFF2-40B4-BE49-F238E27FC236}">
                <a16:creationId xmlns:a16="http://schemas.microsoft.com/office/drawing/2014/main" id="{76106F44-7ED5-4AB6-AD1C-1FC9748EFE76}"/>
              </a:ext>
            </a:extLst>
          </p:cNvPr>
          <p:cNvSpPr/>
          <p:nvPr/>
        </p:nvSpPr>
        <p:spPr>
          <a:xfrm rot="5400000">
            <a:off x="1822576" y="5100740"/>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11" name="Rectangle 10">
            <a:hlinkClick r:id="" action="ppaction://noaction"/>
            <a:extLst>
              <a:ext uri="{FF2B5EF4-FFF2-40B4-BE49-F238E27FC236}">
                <a16:creationId xmlns:a16="http://schemas.microsoft.com/office/drawing/2014/main" id="{F368A7AF-B48D-4CFE-9E35-0D64EFB8C298}"/>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0D4ECABD-B413-4689-A308-5298F97B1AB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13" name="TextBox 12">
            <a:extLst>
              <a:ext uri="{FF2B5EF4-FFF2-40B4-BE49-F238E27FC236}">
                <a16:creationId xmlns:a16="http://schemas.microsoft.com/office/drawing/2014/main" id="{32FE50E6-FCB5-4D66-A3FF-278A4608FFE5}"/>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14" name="TextBox 13">
            <a:extLst>
              <a:ext uri="{FF2B5EF4-FFF2-40B4-BE49-F238E27FC236}">
                <a16:creationId xmlns:a16="http://schemas.microsoft.com/office/drawing/2014/main" id="{F2413EF3-0E4C-4976-94DD-0C17502DBEB0}"/>
              </a:ext>
            </a:extLst>
          </p:cNvPr>
          <p:cNvSpPr txBox="1"/>
          <p:nvPr/>
        </p:nvSpPr>
        <p:spPr>
          <a:xfrm>
            <a:off x="7213074" y="3469591"/>
            <a:ext cx="1101013" cy="646331"/>
          </a:xfrm>
          <a:prstGeom prst="rect">
            <a:avLst/>
          </a:prstGeom>
          <a:noFill/>
        </p:spPr>
        <p:txBody>
          <a:bodyPr wrap="square" rtlCol="0">
            <a:spAutoFit/>
          </a:bodyPr>
          <a:lstStyle/>
          <a:p>
            <a:r>
              <a:rPr lang="en-GB" sz="3600" dirty="0">
                <a:solidFill>
                  <a:schemeClr val="bg1"/>
                </a:solidFill>
              </a:rPr>
              <a:t>S</a:t>
            </a:r>
          </a:p>
        </p:txBody>
      </p:sp>
      <p:sp>
        <p:nvSpPr>
          <p:cNvPr id="15" name="TextBox 14">
            <a:extLst>
              <a:ext uri="{FF2B5EF4-FFF2-40B4-BE49-F238E27FC236}">
                <a16:creationId xmlns:a16="http://schemas.microsoft.com/office/drawing/2014/main" id="{28BB9491-D677-4186-9C6C-7EC705E45B39}"/>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16" name="TextBox 15">
            <a:extLst>
              <a:ext uri="{FF2B5EF4-FFF2-40B4-BE49-F238E27FC236}">
                <a16:creationId xmlns:a16="http://schemas.microsoft.com/office/drawing/2014/main" id="{830421B1-3881-4A98-8555-39F7C17BE0A3}"/>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17" name="TextBox 16">
            <a:extLst>
              <a:ext uri="{FF2B5EF4-FFF2-40B4-BE49-F238E27FC236}">
                <a16:creationId xmlns:a16="http://schemas.microsoft.com/office/drawing/2014/main" id="{D173EFB8-49ED-4AD9-8D29-F17C995439F4}"/>
              </a:ext>
            </a:extLst>
          </p:cNvPr>
          <p:cNvSpPr txBox="1"/>
          <p:nvPr/>
        </p:nvSpPr>
        <p:spPr>
          <a:xfrm>
            <a:off x="7846754" y="1602796"/>
            <a:ext cx="1101013" cy="523220"/>
          </a:xfrm>
          <a:prstGeom prst="rect">
            <a:avLst/>
          </a:prstGeom>
          <a:noFill/>
        </p:spPr>
        <p:txBody>
          <a:bodyPr wrap="square" rtlCol="0">
            <a:spAutoFit/>
          </a:bodyPr>
          <a:lstStyle/>
          <a:p>
            <a:r>
              <a:rPr lang="en-GB" sz="2800" dirty="0"/>
              <a:t>NE</a:t>
            </a:r>
          </a:p>
        </p:txBody>
      </p:sp>
      <p:sp>
        <p:nvSpPr>
          <p:cNvPr id="18" name="TextBox 17">
            <a:extLst>
              <a:ext uri="{FF2B5EF4-FFF2-40B4-BE49-F238E27FC236}">
                <a16:creationId xmlns:a16="http://schemas.microsoft.com/office/drawing/2014/main" id="{A6B47867-5523-428A-90C4-F5002A5722C7}"/>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27" name="TextBox 26">
            <a:extLst>
              <a:ext uri="{FF2B5EF4-FFF2-40B4-BE49-F238E27FC236}">
                <a16:creationId xmlns:a16="http://schemas.microsoft.com/office/drawing/2014/main" id="{BA385165-E73E-4C42-ACF0-173946E758C3}"/>
              </a:ext>
            </a:extLst>
          </p:cNvPr>
          <p:cNvSpPr txBox="1"/>
          <p:nvPr/>
        </p:nvSpPr>
        <p:spPr>
          <a:xfrm>
            <a:off x="7901624" y="3224016"/>
            <a:ext cx="1101013" cy="523220"/>
          </a:xfrm>
          <a:prstGeom prst="rect">
            <a:avLst/>
          </a:prstGeom>
          <a:noFill/>
        </p:spPr>
        <p:txBody>
          <a:bodyPr wrap="square" rtlCol="0">
            <a:spAutoFit/>
          </a:bodyPr>
          <a:lstStyle/>
          <a:p>
            <a:r>
              <a:rPr lang="en-GB" sz="2800" dirty="0"/>
              <a:t>SE</a:t>
            </a:r>
          </a:p>
        </p:txBody>
      </p:sp>
      <p:sp>
        <p:nvSpPr>
          <p:cNvPr id="28" name="TextBox 27">
            <a:extLst>
              <a:ext uri="{FF2B5EF4-FFF2-40B4-BE49-F238E27FC236}">
                <a16:creationId xmlns:a16="http://schemas.microsoft.com/office/drawing/2014/main" id="{3BAF8B12-0648-4D62-A117-6B62925CEAB6}"/>
              </a:ext>
            </a:extLst>
          </p:cNvPr>
          <p:cNvSpPr txBox="1"/>
          <p:nvPr/>
        </p:nvSpPr>
        <p:spPr>
          <a:xfrm>
            <a:off x="8274567" y="2343513"/>
            <a:ext cx="1101013" cy="646331"/>
          </a:xfrm>
          <a:prstGeom prst="rect">
            <a:avLst/>
          </a:prstGeom>
          <a:noFill/>
        </p:spPr>
        <p:txBody>
          <a:bodyPr wrap="square" rtlCol="0">
            <a:spAutoFit/>
          </a:bodyPr>
          <a:lstStyle/>
          <a:p>
            <a:r>
              <a:rPr lang="en-GB" sz="3600" dirty="0"/>
              <a:t>E</a:t>
            </a:r>
          </a:p>
        </p:txBody>
      </p:sp>
      <p:sp>
        <p:nvSpPr>
          <p:cNvPr id="29" name="TextBox 28">
            <a:extLst>
              <a:ext uri="{FF2B5EF4-FFF2-40B4-BE49-F238E27FC236}">
                <a16:creationId xmlns:a16="http://schemas.microsoft.com/office/drawing/2014/main" id="{8F665E81-20E1-46C5-881D-5D3DB4BF992C}"/>
              </a:ext>
            </a:extLst>
          </p:cNvPr>
          <p:cNvSpPr txBox="1"/>
          <p:nvPr/>
        </p:nvSpPr>
        <p:spPr>
          <a:xfrm>
            <a:off x="9195092" y="93653"/>
            <a:ext cx="2873828" cy="2308324"/>
          </a:xfrm>
          <a:prstGeom prst="rect">
            <a:avLst/>
          </a:prstGeom>
          <a:noFill/>
        </p:spPr>
        <p:txBody>
          <a:bodyPr wrap="square" rtlCol="0">
            <a:spAutoFit/>
          </a:bodyPr>
          <a:lstStyle/>
          <a:p>
            <a:r>
              <a:rPr lang="en-GB" dirty="0"/>
              <a:t>Use case 2.11</a:t>
            </a:r>
          </a:p>
          <a:p>
            <a:endParaRPr lang="en-GB" dirty="0"/>
          </a:p>
          <a:p>
            <a:r>
              <a:rPr lang="en-GB" dirty="0"/>
              <a:t>Task 14: Win Game</a:t>
            </a:r>
          </a:p>
          <a:p>
            <a:endParaRPr lang="en-GB" dirty="0"/>
          </a:p>
          <a:p>
            <a:r>
              <a:rPr lang="en-GB" dirty="0"/>
              <a:t>Action: Get 20 Treasure back to your home port</a:t>
            </a:r>
          </a:p>
          <a:p>
            <a:endParaRPr lang="en-GB" dirty="0"/>
          </a:p>
          <a:p>
            <a:r>
              <a:rPr lang="en-GB" dirty="0"/>
              <a:t>Result: Win the game</a:t>
            </a:r>
          </a:p>
        </p:txBody>
      </p:sp>
    </p:spTree>
    <p:extLst>
      <p:ext uri="{BB962C8B-B14F-4D97-AF65-F5344CB8AC3E}">
        <p14:creationId xmlns:p14="http://schemas.microsoft.com/office/powerpoint/2010/main" val="42791199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10;&#10;Description automatically generated with low confidence">
            <a:extLst>
              <a:ext uri="{FF2B5EF4-FFF2-40B4-BE49-F238E27FC236}">
                <a16:creationId xmlns:a16="http://schemas.microsoft.com/office/drawing/2014/main" id="{9828087E-EE8B-4FF5-8BAB-06CF99E675E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2"/>
            <a:ext cx="9144001" cy="6857999"/>
          </a:xfrm>
          <a:prstGeom prst="rect">
            <a:avLst/>
          </a:prstGeom>
        </p:spPr>
      </p:pic>
      <p:sp>
        <p:nvSpPr>
          <p:cNvPr id="5" name="Arrow: Pentagon 4">
            <a:extLst>
              <a:ext uri="{FF2B5EF4-FFF2-40B4-BE49-F238E27FC236}">
                <a16:creationId xmlns:a16="http://schemas.microsoft.com/office/drawing/2014/main" id="{1D22B4AB-8FAF-45CC-AF83-970E79C3B24F}"/>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55925DE6-FEEB-49BF-A8AF-741A2F2D4353}"/>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14F91F74-5C7F-4095-9FD6-B0B408B99575}"/>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C3F74C44-C52B-4FE1-8CB7-3C2A9DFEBFEF}"/>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sp>
        <p:nvSpPr>
          <p:cNvPr id="9" name="Rectangle: Rounded Corners 8">
            <a:extLst>
              <a:ext uri="{FF2B5EF4-FFF2-40B4-BE49-F238E27FC236}">
                <a16:creationId xmlns:a16="http://schemas.microsoft.com/office/drawing/2014/main" id="{83911959-E5D0-4536-896B-7B4BA6E4A576}"/>
              </a:ext>
            </a:extLst>
          </p:cNvPr>
          <p:cNvSpPr/>
          <p:nvPr/>
        </p:nvSpPr>
        <p:spPr>
          <a:xfrm>
            <a:off x="1158240" y="5961888"/>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10" name="Arrow: Pentagon 9">
            <a:extLst>
              <a:ext uri="{FF2B5EF4-FFF2-40B4-BE49-F238E27FC236}">
                <a16:creationId xmlns:a16="http://schemas.microsoft.com/office/drawing/2014/main" id="{76106F44-7ED5-4AB6-AD1C-1FC9748EFE76}"/>
              </a:ext>
            </a:extLst>
          </p:cNvPr>
          <p:cNvSpPr/>
          <p:nvPr/>
        </p:nvSpPr>
        <p:spPr>
          <a:xfrm rot="5400000">
            <a:off x="1822576" y="5100740"/>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11" name="Rectangle 10">
            <a:hlinkClick r:id="" action="ppaction://noaction"/>
            <a:extLst>
              <a:ext uri="{FF2B5EF4-FFF2-40B4-BE49-F238E27FC236}">
                <a16:creationId xmlns:a16="http://schemas.microsoft.com/office/drawing/2014/main" id="{F368A7AF-B48D-4CFE-9E35-0D64EFB8C298}"/>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0D4ECABD-B413-4689-A308-5298F97B1AB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13" name="TextBox 12">
            <a:extLst>
              <a:ext uri="{FF2B5EF4-FFF2-40B4-BE49-F238E27FC236}">
                <a16:creationId xmlns:a16="http://schemas.microsoft.com/office/drawing/2014/main" id="{32FE50E6-FCB5-4D66-A3FF-278A4608FFE5}"/>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14" name="TextBox 13">
            <a:extLst>
              <a:ext uri="{FF2B5EF4-FFF2-40B4-BE49-F238E27FC236}">
                <a16:creationId xmlns:a16="http://schemas.microsoft.com/office/drawing/2014/main" id="{F2413EF3-0E4C-4976-94DD-0C17502DBEB0}"/>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15" name="TextBox 14">
            <a:extLst>
              <a:ext uri="{FF2B5EF4-FFF2-40B4-BE49-F238E27FC236}">
                <a16:creationId xmlns:a16="http://schemas.microsoft.com/office/drawing/2014/main" id="{28BB9491-D677-4186-9C6C-7EC705E45B39}"/>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16" name="TextBox 15">
            <a:extLst>
              <a:ext uri="{FF2B5EF4-FFF2-40B4-BE49-F238E27FC236}">
                <a16:creationId xmlns:a16="http://schemas.microsoft.com/office/drawing/2014/main" id="{830421B1-3881-4A98-8555-39F7C17BE0A3}"/>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17" name="TextBox 16">
            <a:extLst>
              <a:ext uri="{FF2B5EF4-FFF2-40B4-BE49-F238E27FC236}">
                <a16:creationId xmlns:a16="http://schemas.microsoft.com/office/drawing/2014/main" id="{D173EFB8-49ED-4AD9-8D29-F17C995439F4}"/>
              </a:ext>
            </a:extLst>
          </p:cNvPr>
          <p:cNvSpPr txBox="1"/>
          <p:nvPr/>
        </p:nvSpPr>
        <p:spPr>
          <a:xfrm>
            <a:off x="7846754" y="1602796"/>
            <a:ext cx="1101013" cy="523220"/>
          </a:xfrm>
          <a:prstGeom prst="rect">
            <a:avLst/>
          </a:prstGeom>
          <a:noFill/>
        </p:spPr>
        <p:txBody>
          <a:bodyPr wrap="square" rtlCol="0">
            <a:spAutoFit/>
          </a:bodyPr>
          <a:lstStyle/>
          <a:p>
            <a:r>
              <a:rPr lang="en-GB" sz="2800" dirty="0">
                <a:solidFill>
                  <a:schemeClr val="bg1"/>
                </a:solidFill>
              </a:rPr>
              <a:t>NE</a:t>
            </a:r>
          </a:p>
        </p:txBody>
      </p:sp>
      <p:sp>
        <p:nvSpPr>
          <p:cNvPr id="18" name="TextBox 17">
            <a:extLst>
              <a:ext uri="{FF2B5EF4-FFF2-40B4-BE49-F238E27FC236}">
                <a16:creationId xmlns:a16="http://schemas.microsoft.com/office/drawing/2014/main" id="{A6B47867-5523-428A-90C4-F5002A5722C7}"/>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27" name="TextBox 26">
            <a:extLst>
              <a:ext uri="{FF2B5EF4-FFF2-40B4-BE49-F238E27FC236}">
                <a16:creationId xmlns:a16="http://schemas.microsoft.com/office/drawing/2014/main" id="{BA385165-E73E-4C42-ACF0-173946E758C3}"/>
              </a:ext>
            </a:extLst>
          </p:cNvPr>
          <p:cNvSpPr txBox="1"/>
          <p:nvPr/>
        </p:nvSpPr>
        <p:spPr>
          <a:xfrm>
            <a:off x="7901624" y="3224016"/>
            <a:ext cx="1101013" cy="523220"/>
          </a:xfrm>
          <a:prstGeom prst="rect">
            <a:avLst/>
          </a:prstGeom>
          <a:noFill/>
        </p:spPr>
        <p:txBody>
          <a:bodyPr wrap="square" rtlCol="0">
            <a:spAutoFit/>
          </a:bodyPr>
          <a:lstStyle/>
          <a:p>
            <a:r>
              <a:rPr lang="en-GB" sz="2800" dirty="0"/>
              <a:t>SE</a:t>
            </a:r>
          </a:p>
        </p:txBody>
      </p:sp>
      <p:sp>
        <p:nvSpPr>
          <p:cNvPr id="28" name="TextBox 27">
            <a:extLst>
              <a:ext uri="{FF2B5EF4-FFF2-40B4-BE49-F238E27FC236}">
                <a16:creationId xmlns:a16="http://schemas.microsoft.com/office/drawing/2014/main" id="{3BAF8B12-0648-4D62-A117-6B62925CEAB6}"/>
              </a:ext>
            </a:extLst>
          </p:cNvPr>
          <p:cNvSpPr txBox="1"/>
          <p:nvPr/>
        </p:nvSpPr>
        <p:spPr>
          <a:xfrm>
            <a:off x="8274567" y="2343513"/>
            <a:ext cx="1101013" cy="646331"/>
          </a:xfrm>
          <a:prstGeom prst="rect">
            <a:avLst/>
          </a:prstGeom>
          <a:noFill/>
        </p:spPr>
        <p:txBody>
          <a:bodyPr wrap="square" rtlCol="0">
            <a:spAutoFit/>
          </a:bodyPr>
          <a:lstStyle/>
          <a:p>
            <a:r>
              <a:rPr lang="en-GB" sz="3600" dirty="0"/>
              <a:t>E</a:t>
            </a:r>
          </a:p>
        </p:txBody>
      </p:sp>
      <p:sp>
        <p:nvSpPr>
          <p:cNvPr id="29" name="TextBox 28">
            <a:extLst>
              <a:ext uri="{FF2B5EF4-FFF2-40B4-BE49-F238E27FC236}">
                <a16:creationId xmlns:a16="http://schemas.microsoft.com/office/drawing/2014/main" id="{8F665E81-20E1-46C5-881D-5D3DB4BF992C}"/>
              </a:ext>
            </a:extLst>
          </p:cNvPr>
          <p:cNvSpPr txBox="1"/>
          <p:nvPr/>
        </p:nvSpPr>
        <p:spPr>
          <a:xfrm>
            <a:off x="9195092" y="93653"/>
            <a:ext cx="2873828" cy="2308324"/>
          </a:xfrm>
          <a:prstGeom prst="rect">
            <a:avLst/>
          </a:prstGeom>
          <a:noFill/>
        </p:spPr>
        <p:txBody>
          <a:bodyPr wrap="square" rtlCol="0">
            <a:spAutoFit/>
          </a:bodyPr>
          <a:lstStyle/>
          <a:p>
            <a:r>
              <a:rPr lang="en-GB" dirty="0"/>
              <a:t>Use case 2.11</a:t>
            </a:r>
          </a:p>
          <a:p>
            <a:endParaRPr lang="en-GB" dirty="0"/>
          </a:p>
          <a:p>
            <a:r>
              <a:rPr lang="en-GB" dirty="0"/>
              <a:t>Task 14: Win Game</a:t>
            </a:r>
          </a:p>
          <a:p>
            <a:endParaRPr lang="en-GB" dirty="0"/>
          </a:p>
          <a:p>
            <a:r>
              <a:rPr lang="en-GB" dirty="0"/>
              <a:t>Final State: Which ever player won has their name displayed for the players to see</a:t>
            </a:r>
          </a:p>
        </p:txBody>
      </p:sp>
      <p:pic>
        <p:nvPicPr>
          <p:cNvPr id="2050" name="Picture 2" descr="Vector cartoon pirate ship on water, sand beach of the bay. Wooden boat  with black sails, cannons goes to the island. Corvette or frigate with  skull and bones flag at sea, ocean.">
            <a:extLst>
              <a:ext uri="{FF2B5EF4-FFF2-40B4-BE49-F238E27FC236}">
                <a16:creationId xmlns:a16="http://schemas.microsoft.com/office/drawing/2014/main" id="{715E20F6-715A-4875-9222-D1C7BFD6AD2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4673"/>
          <a:stretch/>
        </p:blipFill>
        <p:spPr bwMode="auto">
          <a:xfrm>
            <a:off x="0" y="-15532"/>
            <a:ext cx="9144002" cy="688906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51E23B6-4B85-4E87-9606-44F536537078}"/>
              </a:ext>
            </a:extLst>
          </p:cNvPr>
          <p:cNvSpPr txBox="1"/>
          <p:nvPr/>
        </p:nvSpPr>
        <p:spPr>
          <a:xfrm>
            <a:off x="256002" y="1109315"/>
            <a:ext cx="4002619" cy="1569660"/>
          </a:xfrm>
          <a:prstGeom prst="rect">
            <a:avLst/>
          </a:prstGeom>
          <a:noFill/>
        </p:spPr>
        <p:txBody>
          <a:bodyPr wrap="square" rtlCol="0">
            <a:spAutoFit/>
          </a:bodyPr>
          <a:lstStyle/>
          <a:p>
            <a:r>
              <a:rPr lang="en-GB" sz="4800" b="1" dirty="0"/>
              <a:t>PLAYER 1 WINS!</a:t>
            </a:r>
          </a:p>
        </p:txBody>
      </p:sp>
      <p:sp>
        <p:nvSpPr>
          <p:cNvPr id="3" name="Rectangle 2">
            <a:extLst>
              <a:ext uri="{FF2B5EF4-FFF2-40B4-BE49-F238E27FC236}">
                <a16:creationId xmlns:a16="http://schemas.microsoft.com/office/drawing/2014/main" id="{1A5A2BF2-4F4A-41C8-B4F7-B7A09B091B22}"/>
              </a:ext>
            </a:extLst>
          </p:cNvPr>
          <p:cNvSpPr/>
          <p:nvPr/>
        </p:nvSpPr>
        <p:spPr>
          <a:xfrm>
            <a:off x="643812" y="5961888"/>
            <a:ext cx="2621902" cy="61619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t>Play Again</a:t>
            </a:r>
          </a:p>
        </p:txBody>
      </p:sp>
      <p:sp>
        <p:nvSpPr>
          <p:cNvPr id="24" name="Rectangle 23">
            <a:extLst>
              <a:ext uri="{FF2B5EF4-FFF2-40B4-BE49-F238E27FC236}">
                <a16:creationId xmlns:a16="http://schemas.microsoft.com/office/drawing/2014/main" id="{8855C751-152E-4197-B0B8-8AD8F1C61D4B}"/>
              </a:ext>
            </a:extLst>
          </p:cNvPr>
          <p:cNvSpPr/>
          <p:nvPr/>
        </p:nvSpPr>
        <p:spPr>
          <a:xfrm>
            <a:off x="5443301" y="5957007"/>
            <a:ext cx="2621902" cy="61619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t>Exit</a:t>
            </a:r>
            <a:endParaRPr lang="en-GB" b="1" dirty="0"/>
          </a:p>
        </p:txBody>
      </p:sp>
    </p:spTree>
    <p:extLst>
      <p:ext uri="{BB962C8B-B14F-4D97-AF65-F5344CB8AC3E}">
        <p14:creationId xmlns:p14="http://schemas.microsoft.com/office/powerpoint/2010/main" val="21365622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10;&#10;Description automatically generated with low confidence">
            <a:extLst>
              <a:ext uri="{FF2B5EF4-FFF2-40B4-BE49-F238E27FC236}">
                <a16:creationId xmlns:a16="http://schemas.microsoft.com/office/drawing/2014/main" id="{9828087E-EE8B-4FF5-8BAB-06CF99E675E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2"/>
            <a:ext cx="9144001" cy="6857999"/>
          </a:xfrm>
          <a:prstGeom prst="rect">
            <a:avLst/>
          </a:prstGeom>
        </p:spPr>
      </p:pic>
      <p:sp>
        <p:nvSpPr>
          <p:cNvPr id="5" name="Arrow: Pentagon 4">
            <a:extLst>
              <a:ext uri="{FF2B5EF4-FFF2-40B4-BE49-F238E27FC236}">
                <a16:creationId xmlns:a16="http://schemas.microsoft.com/office/drawing/2014/main" id="{1D22B4AB-8FAF-45CC-AF83-970E79C3B24F}"/>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55925DE6-FEEB-49BF-A8AF-741A2F2D4353}"/>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14F91F74-5C7F-4095-9FD6-B0B408B99575}"/>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C3F74C44-C52B-4FE1-8CB7-3C2A9DFEBFEF}"/>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sp>
        <p:nvSpPr>
          <p:cNvPr id="9" name="Rectangle: Rounded Corners 8">
            <a:extLst>
              <a:ext uri="{FF2B5EF4-FFF2-40B4-BE49-F238E27FC236}">
                <a16:creationId xmlns:a16="http://schemas.microsoft.com/office/drawing/2014/main" id="{83911959-E5D0-4536-896B-7B4BA6E4A576}"/>
              </a:ext>
            </a:extLst>
          </p:cNvPr>
          <p:cNvSpPr/>
          <p:nvPr/>
        </p:nvSpPr>
        <p:spPr>
          <a:xfrm>
            <a:off x="1158240" y="5961888"/>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10" name="Arrow: Pentagon 9">
            <a:extLst>
              <a:ext uri="{FF2B5EF4-FFF2-40B4-BE49-F238E27FC236}">
                <a16:creationId xmlns:a16="http://schemas.microsoft.com/office/drawing/2014/main" id="{76106F44-7ED5-4AB6-AD1C-1FC9748EFE76}"/>
              </a:ext>
            </a:extLst>
          </p:cNvPr>
          <p:cNvSpPr/>
          <p:nvPr/>
        </p:nvSpPr>
        <p:spPr>
          <a:xfrm rot="18948493">
            <a:off x="2109950" y="3801222"/>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11" name="Rectangle 10">
            <a:hlinkClick r:id="" action="ppaction://noaction"/>
            <a:extLst>
              <a:ext uri="{FF2B5EF4-FFF2-40B4-BE49-F238E27FC236}">
                <a16:creationId xmlns:a16="http://schemas.microsoft.com/office/drawing/2014/main" id="{F368A7AF-B48D-4CFE-9E35-0D64EFB8C298}"/>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0D4ECABD-B413-4689-A308-5298F97B1AB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13" name="TextBox 12">
            <a:extLst>
              <a:ext uri="{FF2B5EF4-FFF2-40B4-BE49-F238E27FC236}">
                <a16:creationId xmlns:a16="http://schemas.microsoft.com/office/drawing/2014/main" id="{32FE50E6-FCB5-4D66-A3FF-278A4608FFE5}"/>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14" name="TextBox 13">
            <a:extLst>
              <a:ext uri="{FF2B5EF4-FFF2-40B4-BE49-F238E27FC236}">
                <a16:creationId xmlns:a16="http://schemas.microsoft.com/office/drawing/2014/main" id="{F2413EF3-0E4C-4976-94DD-0C17502DBEB0}"/>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15" name="TextBox 14">
            <a:extLst>
              <a:ext uri="{FF2B5EF4-FFF2-40B4-BE49-F238E27FC236}">
                <a16:creationId xmlns:a16="http://schemas.microsoft.com/office/drawing/2014/main" id="{28BB9491-D677-4186-9C6C-7EC705E45B39}"/>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16" name="TextBox 15">
            <a:extLst>
              <a:ext uri="{FF2B5EF4-FFF2-40B4-BE49-F238E27FC236}">
                <a16:creationId xmlns:a16="http://schemas.microsoft.com/office/drawing/2014/main" id="{830421B1-3881-4A98-8555-39F7C17BE0A3}"/>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17" name="TextBox 16">
            <a:extLst>
              <a:ext uri="{FF2B5EF4-FFF2-40B4-BE49-F238E27FC236}">
                <a16:creationId xmlns:a16="http://schemas.microsoft.com/office/drawing/2014/main" id="{D173EFB8-49ED-4AD9-8D29-F17C995439F4}"/>
              </a:ext>
            </a:extLst>
          </p:cNvPr>
          <p:cNvSpPr txBox="1"/>
          <p:nvPr/>
        </p:nvSpPr>
        <p:spPr>
          <a:xfrm>
            <a:off x="7846754" y="1602796"/>
            <a:ext cx="1101013" cy="523220"/>
          </a:xfrm>
          <a:prstGeom prst="rect">
            <a:avLst/>
          </a:prstGeom>
          <a:noFill/>
        </p:spPr>
        <p:txBody>
          <a:bodyPr wrap="square" rtlCol="0">
            <a:spAutoFit/>
          </a:bodyPr>
          <a:lstStyle/>
          <a:p>
            <a:r>
              <a:rPr lang="en-GB" sz="2800" dirty="0">
                <a:solidFill>
                  <a:schemeClr val="bg1"/>
                </a:solidFill>
              </a:rPr>
              <a:t>NE</a:t>
            </a:r>
          </a:p>
        </p:txBody>
      </p:sp>
      <p:sp>
        <p:nvSpPr>
          <p:cNvPr id="18" name="TextBox 17">
            <a:extLst>
              <a:ext uri="{FF2B5EF4-FFF2-40B4-BE49-F238E27FC236}">
                <a16:creationId xmlns:a16="http://schemas.microsoft.com/office/drawing/2014/main" id="{A6B47867-5523-428A-90C4-F5002A5722C7}"/>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27" name="TextBox 26">
            <a:extLst>
              <a:ext uri="{FF2B5EF4-FFF2-40B4-BE49-F238E27FC236}">
                <a16:creationId xmlns:a16="http://schemas.microsoft.com/office/drawing/2014/main" id="{BA385165-E73E-4C42-ACF0-173946E758C3}"/>
              </a:ext>
            </a:extLst>
          </p:cNvPr>
          <p:cNvSpPr txBox="1"/>
          <p:nvPr/>
        </p:nvSpPr>
        <p:spPr>
          <a:xfrm>
            <a:off x="7901624" y="3224016"/>
            <a:ext cx="1101013" cy="523220"/>
          </a:xfrm>
          <a:prstGeom prst="rect">
            <a:avLst/>
          </a:prstGeom>
          <a:noFill/>
        </p:spPr>
        <p:txBody>
          <a:bodyPr wrap="square" rtlCol="0">
            <a:spAutoFit/>
          </a:bodyPr>
          <a:lstStyle/>
          <a:p>
            <a:r>
              <a:rPr lang="en-GB" sz="2800" dirty="0"/>
              <a:t>SE</a:t>
            </a:r>
          </a:p>
        </p:txBody>
      </p:sp>
      <p:sp>
        <p:nvSpPr>
          <p:cNvPr id="28" name="TextBox 27">
            <a:extLst>
              <a:ext uri="{FF2B5EF4-FFF2-40B4-BE49-F238E27FC236}">
                <a16:creationId xmlns:a16="http://schemas.microsoft.com/office/drawing/2014/main" id="{3BAF8B12-0648-4D62-A117-6B62925CEAB6}"/>
              </a:ext>
            </a:extLst>
          </p:cNvPr>
          <p:cNvSpPr txBox="1"/>
          <p:nvPr/>
        </p:nvSpPr>
        <p:spPr>
          <a:xfrm>
            <a:off x="8274567" y="2343513"/>
            <a:ext cx="1101013" cy="646331"/>
          </a:xfrm>
          <a:prstGeom prst="rect">
            <a:avLst/>
          </a:prstGeom>
          <a:noFill/>
        </p:spPr>
        <p:txBody>
          <a:bodyPr wrap="square" rtlCol="0">
            <a:spAutoFit/>
          </a:bodyPr>
          <a:lstStyle/>
          <a:p>
            <a:r>
              <a:rPr lang="en-GB" sz="3600" dirty="0"/>
              <a:t>E</a:t>
            </a:r>
          </a:p>
        </p:txBody>
      </p:sp>
      <p:sp>
        <p:nvSpPr>
          <p:cNvPr id="29" name="TextBox 28">
            <a:extLst>
              <a:ext uri="{FF2B5EF4-FFF2-40B4-BE49-F238E27FC236}">
                <a16:creationId xmlns:a16="http://schemas.microsoft.com/office/drawing/2014/main" id="{8F665E81-20E1-46C5-881D-5D3DB4BF992C}"/>
              </a:ext>
            </a:extLst>
          </p:cNvPr>
          <p:cNvSpPr txBox="1"/>
          <p:nvPr/>
        </p:nvSpPr>
        <p:spPr>
          <a:xfrm>
            <a:off x="9218646" y="111967"/>
            <a:ext cx="2873828" cy="2031325"/>
          </a:xfrm>
          <a:prstGeom prst="rect">
            <a:avLst/>
          </a:prstGeom>
          <a:noFill/>
        </p:spPr>
        <p:txBody>
          <a:bodyPr wrap="square" rtlCol="0">
            <a:spAutoFit/>
          </a:bodyPr>
          <a:lstStyle/>
          <a:p>
            <a:r>
              <a:rPr lang="en-GB" dirty="0"/>
              <a:t>Use case 1.1</a:t>
            </a:r>
          </a:p>
          <a:p>
            <a:endParaRPr lang="en-GB" dirty="0"/>
          </a:p>
          <a:p>
            <a:r>
              <a:rPr lang="en-GB" dirty="0"/>
              <a:t>Task 1: Launch game</a:t>
            </a:r>
          </a:p>
          <a:p>
            <a:endParaRPr lang="en-GB" dirty="0"/>
          </a:p>
          <a:p>
            <a:r>
              <a:rPr lang="en-GB" dirty="0"/>
              <a:t>Final State: The game board is displayed and the game begins</a:t>
            </a:r>
          </a:p>
        </p:txBody>
      </p:sp>
    </p:spTree>
    <p:extLst>
      <p:ext uri="{BB962C8B-B14F-4D97-AF65-F5344CB8AC3E}">
        <p14:creationId xmlns:p14="http://schemas.microsoft.com/office/powerpoint/2010/main" val="985184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graphical user interface&#10;&#10;Description automatically generated">
            <a:extLst>
              <a:ext uri="{FF2B5EF4-FFF2-40B4-BE49-F238E27FC236}">
                <a16:creationId xmlns:a16="http://schemas.microsoft.com/office/drawing/2014/main" id="{771C7E92-43A5-4B3A-9169-FFD9F2B9F9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5" name="TextBox 4">
            <a:extLst>
              <a:ext uri="{FF2B5EF4-FFF2-40B4-BE49-F238E27FC236}">
                <a16:creationId xmlns:a16="http://schemas.microsoft.com/office/drawing/2014/main" id="{A8B8AEB1-1BC5-41FB-8C22-C8F2028DE3F1}"/>
              </a:ext>
            </a:extLst>
          </p:cNvPr>
          <p:cNvSpPr txBox="1"/>
          <p:nvPr/>
        </p:nvSpPr>
        <p:spPr>
          <a:xfrm>
            <a:off x="9237307" y="149292"/>
            <a:ext cx="2883159" cy="2585323"/>
          </a:xfrm>
          <a:prstGeom prst="rect">
            <a:avLst/>
          </a:prstGeom>
          <a:noFill/>
        </p:spPr>
        <p:txBody>
          <a:bodyPr wrap="square" rtlCol="0">
            <a:spAutoFit/>
          </a:bodyPr>
          <a:lstStyle/>
          <a:p>
            <a:r>
              <a:rPr lang="en-GB" dirty="0"/>
              <a:t>Use case 1.2</a:t>
            </a:r>
          </a:p>
          <a:p>
            <a:endParaRPr lang="en-GB" dirty="0"/>
          </a:p>
          <a:p>
            <a:r>
              <a:rPr lang="en-GB" dirty="0"/>
              <a:t>Task 2: Display Instructions</a:t>
            </a:r>
          </a:p>
          <a:p>
            <a:endParaRPr lang="en-GB" dirty="0"/>
          </a:p>
          <a:p>
            <a:r>
              <a:rPr lang="en-GB" dirty="0"/>
              <a:t>Action: Click on the instructions button</a:t>
            </a:r>
          </a:p>
          <a:p>
            <a:endParaRPr lang="en-GB" dirty="0"/>
          </a:p>
          <a:p>
            <a:r>
              <a:rPr lang="en-GB" dirty="0"/>
              <a:t>Result: A list of instructions are displayed</a:t>
            </a:r>
          </a:p>
        </p:txBody>
      </p:sp>
    </p:spTree>
    <p:extLst>
      <p:ext uri="{BB962C8B-B14F-4D97-AF65-F5344CB8AC3E}">
        <p14:creationId xmlns:p14="http://schemas.microsoft.com/office/powerpoint/2010/main" val="32050979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Text, letter&#10;&#10;Description automatically generated">
            <a:extLst>
              <a:ext uri="{FF2B5EF4-FFF2-40B4-BE49-F238E27FC236}">
                <a16:creationId xmlns:a16="http://schemas.microsoft.com/office/drawing/2014/main" id="{DD03A267-BA6C-4966-80C4-014694717C8C}"/>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0"/>
            <a:ext cx="9144000" cy="6858000"/>
          </a:xfrm>
          <a:prstGeom prst="rect">
            <a:avLst/>
          </a:prstGeom>
        </p:spPr>
      </p:pic>
      <p:sp>
        <p:nvSpPr>
          <p:cNvPr id="5" name="TextBox 4">
            <a:extLst>
              <a:ext uri="{FF2B5EF4-FFF2-40B4-BE49-F238E27FC236}">
                <a16:creationId xmlns:a16="http://schemas.microsoft.com/office/drawing/2014/main" id="{0D59439A-11AA-4E30-A0A1-CE2AD254B013}"/>
              </a:ext>
            </a:extLst>
          </p:cNvPr>
          <p:cNvSpPr txBox="1"/>
          <p:nvPr/>
        </p:nvSpPr>
        <p:spPr>
          <a:xfrm>
            <a:off x="511114" y="1027909"/>
            <a:ext cx="1342663" cy="584775"/>
          </a:xfrm>
          <a:prstGeom prst="rect">
            <a:avLst/>
          </a:prstGeom>
          <a:noFill/>
        </p:spPr>
        <p:txBody>
          <a:bodyPr wrap="square" rtlCol="0">
            <a:spAutoFit/>
          </a:bodyPr>
          <a:lstStyle/>
          <a:p>
            <a:r>
              <a:rPr lang="en-GB" sz="3200" dirty="0"/>
              <a:t>&lt;-</a:t>
            </a:r>
            <a:endParaRPr lang="en-GB" sz="2400" dirty="0"/>
          </a:p>
        </p:txBody>
      </p:sp>
      <p:sp>
        <p:nvSpPr>
          <p:cNvPr id="6" name="TextBox 5">
            <a:extLst>
              <a:ext uri="{FF2B5EF4-FFF2-40B4-BE49-F238E27FC236}">
                <a16:creationId xmlns:a16="http://schemas.microsoft.com/office/drawing/2014/main" id="{C7923E46-D38E-4C54-8C82-8EBF84AA923F}"/>
              </a:ext>
            </a:extLst>
          </p:cNvPr>
          <p:cNvSpPr txBox="1"/>
          <p:nvPr/>
        </p:nvSpPr>
        <p:spPr>
          <a:xfrm>
            <a:off x="9229726" y="114300"/>
            <a:ext cx="2857500" cy="1754326"/>
          </a:xfrm>
          <a:prstGeom prst="rect">
            <a:avLst/>
          </a:prstGeom>
          <a:noFill/>
        </p:spPr>
        <p:txBody>
          <a:bodyPr wrap="square" rtlCol="0">
            <a:spAutoFit/>
          </a:bodyPr>
          <a:lstStyle/>
          <a:p>
            <a:r>
              <a:rPr lang="en-GB" dirty="0"/>
              <a:t>Use case 1.2</a:t>
            </a:r>
          </a:p>
          <a:p>
            <a:endParaRPr lang="en-GB" dirty="0"/>
          </a:p>
          <a:p>
            <a:r>
              <a:rPr lang="en-GB" dirty="0"/>
              <a:t>Task 2: Display Instructions</a:t>
            </a:r>
          </a:p>
          <a:p>
            <a:endParaRPr lang="en-GB" dirty="0"/>
          </a:p>
          <a:p>
            <a:r>
              <a:rPr lang="en-GB" dirty="0"/>
              <a:t>Final State: The instructions are shown</a:t>
            </a:r>
          </a:p>
        </p:txBody>
      </p:sp>
    </p:spTree>
    <p:extLst>
      <p:ext uri="{BB962C8B-B14F-4D97-AF65-F5344CB8AC3E}">
        <p14:creationId xmlns:p14="http://schemas.microsoft.com/office/powerpoint/2010/main" val="20428743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Graphical user interface&#10;&#10;Description automatically generated with low confidence">
            <a:extLst>
              <a:ext uri="{FF2B5EF4-FFF2-40B4-BE49-F238E27FC236}">
                <a16:creationId xmlns:a16="http://schemas.microsoft.com/office/drawing/2014/main" id="{9828087E-EE8B-4FF5-8BAB-06CF99E675E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2"/>
            <a:ext cx="9144001" cy="6857999"/>
          </a:xfrm>
          <a:prstGeom prst="rect">
            <a:avLst/>
          </a:prstGeom>
        </p:spPr>
      </p:pic>
      <p:sp>
        <p:nvSpPr>
          <p:cNvPr id="5" name="Arrow: Pentagon 4">
            <a:extLst>
              <a:ext uri="{FF2B5EF4-FFF2-40B4-BE49-F238E27FC236}">
                <a16:creationId xmlns:a16="http://schemas.microsoft.com/office/drawing/2014/main" id="{1D22B4AB-8FAF-45CC-AF83-970E79C3B24F}"/>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55925DE6-FEEB-49BF-A8AF-741A2F2D4353}"/>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14F91F74-5C7F-4095-9FD6-B0B408B99575}"/>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C3F74C44-C52B-4FE1-8CB7-3C2A9DFEBFEF}"/>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sp>
        <p:nvSpPr>
          <p:cNvPr id="9" name="Rectangle: Rounded Corners 8">
            <a:extLst>
              <a:ext uri="{FF2B5EF4-FFF2-40B4-BE49-F238E27FC236}">
                <a16:creationId xmlns:a16="http://schemas.microsoft.com/office/drawing/2014/main" id="{83911959-E5D0-4536-896B-7B4BA6E4A576}"/>
              </a:ext>
            </a:extLst>
          </p:cNvPr>
          <p:cNvSpPr/>
          <p:nvPr/>
        </p:nvSpPr>
        <p:spPr>
          <a:xfrm>
            <a:off x="1158240" y="5961888"/>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10" name="Arrow: Pentagon 9">
            <a:extLst>
              <a:ext uri="{FF2B5EF4-FFF2-40B4-BE49-F238E27FC236}">
                <a16:creationId xmlns:a16="http://schemas.microsoft.com/office/drawing/2014/main" id="{76106F44-7ED5-4AB6-AD1C-1FC9748EFE76}"/>
              </a:ext>
            </a:extLst>
          </p:cNvPr>
          <p:cNvSpPr/>
          <p:nvPr/>
        </p:nvSpPr>
        <p:spPr>
          <a:xfrm rot="18948493">
            <a:off x="2109950" y="3801222"/>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11" name="Rectangle 10">
            <a:hlinkClick r:id="" action="ppaction://noaction"/>
            <a:extLst>
              <a:ext uri="{FF2B5EF4-FFF2-40B4-BE49-F238E27FC236}">
                <a16:creationId xmlns:a16="http://schemas.microsoft.com/office/drawing/2014/main" id="{F368A7AF-B48D-4CFE-9E35-0D64EFB8C298}"/>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0D4ECABD-B413-4689-A308-5298F97B1AB8}"/>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7602" b="94737" l="8455" r="93003">
                        <a14:foregroundMark x1="11079" y1="16082" x2="62391" y2="16082"/>
                        <a14:foregroundMark x1="62391" y1="16082" x2="84257" y2="14327"/>
                        <a14:foregroundMark x1="84257" y1="14327" x2="86589" y2="14327"/>
                        <a14:foregroundMark x1="22157" y1="31871" x2="22741" y2="61696"/>
                        <a14:foregroundMark x1="15452" y1="69006" x2="11953" y2="46491"/>
                        <a14:foregroundMark x1="16327" y1="64035" x2="17784" y2="43567"/>
                        <a14:foregroundMark x1="17784" y1="43567" x2="11079" y2="24561"/>
                        <a14:foregroundMark x1="11079" y1="24561" x2="11079" y2="14327"/>
                        <a14:foregroundMark x1="17493" y1="31579" x2="43732" y2="40643"/>
                        <a14:foregroundMark x1="43732" y1="40643" x2="48980" y2="65497"/>
                        <a14:foregroundMark x1="48980" y1="65497" x2="50437" y2="39474"/>
                        <a14:foregroundMark x1="50437" y1="39474" x2="54810" y2="66374"/>
                        <a14:foregroundMark x1="54810" y1="66374" x2="65598" y2="42982"/>
                        <a14:foregroundMark x1="65598" y1="42982" x2="55102" y2="59649"/>
                        <a14:foregroundMark x1="55102" y1="59649" x2="39650" y2="51754"/>
                        <a14:foregroundMark x1="39650" y1="67544" x2="41108" y2="42398"/>
                        <a14:foregroundMark x1="45481" y1="74561" x2="45481" y2="47076"/>
                        <a14:foregroundMark x1="44606" y1="73684" x2="58017" y2="32456"/>
                        <a14:foregroundMark x1="30612" y1="75731" x2="59184" y2="22222"/>
                        <a14:foregroundMark x1="59184" y1="22222" x2="60933" y2="20760"/>
                        <a14:foregroundMark x1="17784" y1="89181" x2="72595" y2="35965"/>
                        <a14:foregroundMark x1="72595" y1="35965" x2="82216" y2="16374"/>
                        <a14:foregroundMark x1="78717" y1="89766" x2="86006" y2="38012"/>
                        <a14:foregroundMark x1="86006" y1="38012" x2="85714" y2="35380"/>
                        <a14:foregroundMark x1="73178" y1="94737" x2="36152" y2="81579"/>
                        <a14:foregroundMark x1="36443" y1="90351" x2="70262" y2="74854"/>
                        <a14:foregroundMark x1="70262" y1="74854" x2="70262" y2="74854"/>
                        <a14:foregroundMark x1="67930" y1="92105" x2="72595" y2="69883"/>
                        <a14:foregroundMark x1="72012" y1="89766" x2="85423" y2="87719"/>
                        <a14:foregroundMark x1="9913" y1="10819" x2="13703" y2="81287"/>
                        <a14:foregroundMark x1="13703" y1="81287" x2="13703" y2="48246"/>
                        <a14:foregroundMark x1="10204" y1="72515" x2="8455" y2="54678"/>
                        <a14:foregroundMark x1="8746" y1="54678" x2="8746" y2="52924"/>
                        <a14:foregroundMark x1="34111" y1="48830" x2="37609" y2="48538"/>
                        <a14:foregroundMark x1="41691" y1="45906" x2="43732" y2="42105"/>
                        <a14:foregroundMark x1="38192" y1="45906" x2="40816" y2="40643"/>
                        <a14:foregroundMark x1="43440" y1="36842" x2="45481" y2="34211"/>
                        <a14:foregroundMark x1="55102" y1="48830" x2="56560" y2="48538"/>
                        <a14:foregroundMark x1="59767" y1="44737" x2="60641" y2="41228"/>
                        <a14:foregroundMark x1="44898" y1="40936" x2="44023" y2="38012"/>
                        <a14:foregroundMark x1="36152" y1="57602" x2="34402" y2="56433"/>
                        <a14:foregroundMark x1="65598" y1="58480" x2="69971" y2="57602"/>
                        <a14:foregroundMark x1="63848" y1="52339" x2="68222" y2="50292"/>
                        <a14:foregroundMark x1="56851" y1="65789" x2="54810" y2="67836"/>
                        <a14:foregroundMark x1="63557" y1="58772" x2="65889" y2="54094"/>
                        <a14:foregroundMark x1="81341" y1="66082" x2="83965" y2="71053"/>
                        <a14:foregroundMark x1="87172" y1="79532" x2="85423" y2="50000"/>
                        <a14:foregroundMark x1="89213" y1="68129" x2="89504" y2="24269"/>
                        <a14:foregroundMark x1="90671" y1="21930" x2="90087" y2="13743"/>
                        <a14:foregroundMark x1="89213" y1="9942" x2="90671" y2="86842"/>
                        <a14:foregroundMark x1="93003" y1="87719" x2="93294" y2="14912"/>
                        <a14:foregroundMark x1="13994" y1="9357" x2="41399" y2="7602"/>
                        <a14:foregroundMark x1="41399" y1="7602" x2="72886" y2="7895"/>
                      </a14:backgroundRemoval>
                    </a14:imgEffect>
                  </a14:imgLayer>
                </a14:imgProps>
              </a:ext>
            </a:extLst>
          </a:blip>
          <a:stretch>
            <a:fillRect/>
          </a:stretch>
        </p:blipFill>
        <p:spPr>
          <a:xfrm>
            <a:off x="5860936" y="1141365"/>
            <a:ext cx="3059544" cy="3050624"/>
          </a:xfrm>
          <a:prstGeom prst="rect">
            <a:avLst/>
          </a:prstGeom>
        </p:spPr>
      </p:pic>
      <p:sp>
        <p:nvSpPr>
          <p:cNvPr id="13" name="TextBox 12">
            <a:extLst>
              <a:ext uri="{FF2B5EF4-FFF2-40B4-BE49-F238E27FC236}">
                <a16:creationId xmlns:a16="http://schemas.microsoft.com/office/drawing/2014/main" id="{32FE50E6-FCB5-4D66-A3FF-278A4608FFE5}"/>
              </a:ext>
            </a:extLst>
          </p:cNvPr>
          <p:cNvSpPr txBox="1"/>
          <p:nvPr/>
        </p:nvSpPr>
        <p:spPr>
          <a:xfrm>
            <a:off x="7178156" y="1247815"/>
            <a:ext cx="1101013" cy="646331"/>
          </a:xfrm>
          <a:prstGeom prst="rect">
            <a:avLst/>
          </a:prstGeom>
          <a:noFill/>
        </p:spPr>
        <p:txBody>
          <a:bodyPr wrap="square" rtlCol="0">
            <a:spAutoFit/>
          </a:bodyPr>
          <a:lstStyle/>
          <a:p>
            <a:r>
              <a:rPr lang="en-GB" sz="3600" dirty="0"/>
              <a:t>N</a:t>
            </a:r>
          </a:p>
        </p:txBody>
      </p:sp>
      <p:sp>
        <p:nvSpPr>
          <p:cNvPr id="14" name="TextBox 13">
            <a:extLst>
              <a:ext uri="{FF2B5EF4-FFF2-40B4-BE49-F238E27FC236}">
                <a16:creationId xmlns:a16="http://schemas.microsoft.com/office/drawing/2014/main" id="{F2413EF3-0E4C-4976-94DD-0C17502DBEB0}"/>
              </a:ext>
            </a:extLst>
          </p:cNvPr>
          <p:cNvSpPr txBox="1"/>
          <p:nvPr/>
        </p:nvSpPr>
        <p:spPr>
          <a:xfrm>
            <a:off x="7213074" y="3469591"/>
            <a:ext cx="1101013" cy="646331"/>
          </a:xfrm>
          <a:prstGeom prst="rect">
            <a:avLst/>
          </a:prstGeom>
          <a:noFill/>
        </p:spPr>
        <p:txBody>
          <a:bodyPr wrap="square" rtlCol="0">
            <a:spAutoFit/>
          </a:bodyPr>
          <a:lstStyle/>
          <a:p>
            <a:r>
              <a:rPr lang="en-GB" sz="3600" dirty="0"/>
              <a:t>S</a:t>
            </a:r>
          </a:p>
        </p:txBody>
      </p:sp>
      <p:sp>
        <p:nvSpPr>
          <p:cNvPr id="15" name="TextBox 14">
            <a:extLst>
              <a:ext uri="{FF2B5EF4-FFF2-40B4-BE49-F238E27FC236}">
                <a16:creationId xmlns:a16="http://schemas.microsoft.com/office/drawing/2014/main" id="{28BB9491-D677-4186-9C6C-7EC705E45B39}"/>
              </a:ext>
            </a:extLst>
          </p:cNvPr>
          <p:cNvSpPr txBox="1"/>
          <p:nvPr/>
        </p:nvSpPr>
        <p:spPr>
          <a:xfrm>
            <a:off x="6039044" y="2359519"/>
            <a:ext cx="1101013" cy="646331"/>
          </a:xfrm>
          <a:prstGeom prst="rect">
            <a:avLst/>
          </a:prstGeom>
          <a:noFill/>
        </p:spPr>
        <p:txBody>
          <a:bodyPr wrap="square" rtlCol="0">
            <a:spAutoFit/>
          </a:bodyPr>
          <a:lstStyle/>
          <a:p>
            <a:r>
              <a:rPr lang="en-GB" sz="3600" dirty="0"/>
              <a:t>W</a:t>
            </a:r>
          </a:p>
        </p:txBody>
      </p:sp>
      <p:sp>
        <p:nvSpPr>
          <p:cNvPr id="16" name="TextBox 15">
            <a:extLst>
              <a:ext uri="{FF2B5EF4-FFF2-40B4-BE49-F238E27FC236}">
                <a16:creationId xmlns:a16="http://schemas.microsoft.com/office/drawing/2014/main" id="{830421B1-3881-4A98-8555-39F7C17BE0A3}"/>
              </a:ext>
            </a:extLst>
          </p:cNvPr>
          <p:cNvSpPr txBox="1"/>
          <p:nvPr/>
        </p:nvSpPr>
        <p:spPr>
          <a:xfrm>
            <a:off x="6203746" y="1632535"/>
            <a:ext cx="1101013" cy="523220"/>
          </a:xfrm>
          <a:prstGeom prst="rect">
            <a:avLst/>
          </a:prstGeom>
          <a:noFill/>
        </p:spPr>
        <p:txBody>
          <a:bodyPr wrap="square" rtlCol="0">
            <a:spAutoFit/>
          </a:bodyPr>
          <a:lstStyle/>
          <a:p>
            <a:r>
              <a:rPr lang="en-GB" sz="2800" dirty="0"/>
              <a:t>NW</a:t>
            </a:r>
          </a:p>
        </p:txBody>
      </p:sp>
      <p:sp>
        <p:nvSpPr>
          <p:cNvPr id="17" name="TextBox 16">
            <a:extLst>
              <a:ext uri="{FF2B5EF4-FFF2-40B4-BE49-F238E27FC236}">
                <a16:creationId xmlns:a16="http://schemas.microsoft.com/office/drawing/2014/main" id="{D173EFB8-49ED-4AD9-8D29-F17C995439F4}"/>
              </a:ext>
            </a:extLst>
          </p:cNvPr>
          <p:cNvSpPr txBox="1"/>
          <p:nvPr/>
        </p:nvSpPr>
        <p:spPr>
          <a:xfrm>
            <a:off x="7846754" y="1602796"/>
            <a:ext cx="1101013" cy="523220"/>
          </a:xfrm>
          <a:prstGeom prst="rect">
            <a:avLst/>
          </a:prstGeom>
          <a:noFill/>
        </p:spPr>
        <p:txBody>
          <a:bodyPr wrap="square" rtlCol="0">
            <a:spAutoFit/>
          </a:bodyPr>
          <a:lstStyle/>
          <a:p>
            <a:r>
              <a:rPr lang="en-GB" sz="2800" dirty="0">
                <a:solidFill>
                  <a:schemeClr val="bg1"/>
                </a:solidFill>
              </a:rPr>
              <a:t>NE</a:t>
            </a:r>
          </a:p>
        </p:txBody>
      </p:sp>
      <p:sp>
        <p:nvSpPr>
          <p:cNvPr id="18" name="TextBox 17">
            <a:extLst>
              <a:ext uri="{FF2B5EF4-FFF2-40B4-BE49-F238E27FC236}">
                <a16:creationId xmlns:a16="http://schemas.microsoft.com/office/drawing/2014/main" id="{A6B47867-5523-428A-90C4-F5002A5722C7}"/>
              </a:ext>
            </a:extLst>
          </p:cNvPr>
          <p:cNvSpPr txBox="1"/>
          <p:nvPr/>
        </p:nvSpPr>
        <p:spPr>
          <a:xfrm>
            <a:off x="6210940" y="3237211"/>
            <a:ext cx="1101013" cy="523220"/>
          </a:xfrm>
          <a:prstGeom prst="rect">
            <a:avLst/>
          </a:prstGeom>
          <a:noFill/>
        </p:spPr>
        <p:txBody>
          <a:bodyPr wrap="square" rtlCol="0">
            <a:spAutoFit/>
          </a:bodyPr>
          <a:lstStyle/>
          <a:p>
            <a:r>
              <a:rPr lang="en-GB" sz="2800" dirty="0"/>
              <a:t>SW</a:t>
            </a:r>
          </a:p>
        </p:txBody>
      </p:sp>
      <p:sp>
        <p:nvSpPr>
          <p:cNvPr id="27" name="TextBox 26">
            <a:extLst>
              <a:ext uri="{FF2B5EF4-FFF2-40B4-BE49-F238E27FC236}">
                <a16:creationId xmlns:a16="http://schemas.microsoft.com/office/drawing/2014/main" id="{BA385165-E73E-4C42-ACF0-173946E758C3}"/>
              </a:ext>
            </a:extLst>
          </p:cNvPr>
          <p:cNvSpPr txBox="1"/>
          <p:nvPr/>
        </p:nvSpPr>
        <p:spPr>
          <a:xfrm>
            <a:off x="7901624" y="3224016"/>
            <a:ext cx="1101013" cy="523220"/>
          </a:xfrm>
          <a:prstGeom prst="rect">
            <a:avLst/>
          </a:prstGeom>
          <a:noFill/>
        </p:spPr>
        <p:txBody>
          <a:bodyPr wrap="square" rtlCol="0">
            <a:spAutoFit/>
          </a:bodyPr>
          <a:lstStyle/>
          <a:p>
            <a:r>
              <a:rPr lang="en-GB" sz="2800" dirty="0"/>
              <a:t>SE</a:t>
            </a:r>
          </a:p>
        </p:txBody>
      </p:sp>
      <p:sp>
        <p:nvSpPr>
          <p:cNvPr id="28" name="TextBox 27">
            <a:extLst>
              <a:ext uri="{FF2B5EF4-FFF2-40B4-BE49-F238E27FC236}">
                <a16:creationId xmlns:a16="http://schemas.microsoft.com/office/drawing/2014/main" id="{3BAF8B12-0648-4D62-A117-6B62925CEAB6}"/>
              </a:ext>
            </a:extLst>
          </p:cNvPr>
          <p:cNvSpPr txBox="1"/>
          <p:nvPr/>
        </p:nvSpPr>
        <p:spPr>
          <a:xfrm>
            <a:off x="8274567" y="2343513"/>
            <a:ext cx="1101013" cy="646331"/>
          </a:xfrm>
          <a:prstGeom prst="rect">
            <a:avLst/>
          </a:prstGeom>
          <a:noFill/>
        </p:spPr>
        <p:txBody>
          <a:bodyPr wrap="square" rtlCol="0">
            <a:spAutoFit/>
          </a:bodyPr>
          <a:lstStyle/>
          <a:p>
            <a:r>
              <a:rPr lang="en-GB" sz="3600" dirty="0"/>
              <a:t>E</a:t>
            </a:r>
          </a:p>
        </p:txBody>
      </p:sp>
      <p:sp>
        <p:nvSpPr>
          <p:cNvPr id="29" name="TextBox 28">
            <a:extLst>
              <a:ext uri="{FF2B5EF4-FFF2-40B4-BE49-F238E27FC236}">
                <a16:creationId xmlns:a16="http://schemas.microsoft.com/office/drawing/2014/main" id="{8F665E81-20E1-46C5-881D-5D3DB4BF992C}"/>
              </a:ext>
            </a:extLst>
          </p:cNvPr>
          <p:cNvSpPr txBox="1"/>
          <p:nvPr/>
        </p:nvSpPr>
        <p:spPr>
          <a:xfrm>
            <a:off x="9218646" y="111968"/>
            <a:ext cx="2873828" cy="2031325"/>
          </a:xfrm>
          <a:prstGeom prst="rect">
            <a:avLst/>
          </a:prstGeom>
          <a:noFill/>
        </p:spPr>
        <p:txBody>
          <a:bodyPr wrap="square" rtlCol="0">
            <a:spAutoFit/>
          </a:bodyPr>
          <a:lstStyle/>
          <a:p>
            <a:r>
              <a:rPr lang="en-GB" dirty="0"/>
              <a:t>Use case 2.1.2</a:t>
            </a:r>
          </a:p>
          <a:p>
            <a:endParaRPr lang="en-GB" dirty="0"/>
          </a:p>
          <a:p>
            <a:r>
              <a:rPr lang="en-GB" dirty="0"/>
              <a:t>Task 3: Open inventory</a:t>
            </a:r>
          </a:p>
          <a:p>
            <a:endParaRPr lang="en-GB" dirty="0"/>
          </a:p>
          <a:p>
            <a:r>
              <a:rPr lang="en-GB" dirty="0"/>
              <a:t>Action: Click Inventory tab</a:t>
            </a:r>
          </a:p>
          <a:p>
            <a:endParaRPr lang="en-GB" dirty="0"/>
          </a:p>
          <a:p>
            <a:r>
              <a:rPr lang="en-GB" dirty="0"/>
              <a:t>Result: Shows Inventory</a:t>
            </a:r>
          </a:p>
        </p:txBody>
      </p:sp>
    </p:spTree>
    <p:extLst>
      <p:ext uri="{BB962C8B-B14F-4D97-AF65-F5344CB8AC3E}">
        <p14:creationId xmlns:p14="http://schemas.microsoft.com/office/powerpoint/2010/main" val="42258656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A picture containing graphical user interface&#10;&#10;Description automatically generated">
            <a:extLst>
              <a:ext uri="{FF2B5EF4-FFF2-40B4-BE49-F238E27FC236}">
                <a16:creationId xmlns:a16="http://schemas.microsoft.com/office/drawing/2014/main" id="{1BD177F9-9816-486B-9C32-A6B70C58F240}"/>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2"/>
            <a:ext cx="9144000" cy="6857999"/>
          </a:xfrm>
          <a:prstGeom prst="rect">
            <a:avLst/>
          </a:prstGeom>
        </p:spPr>
      </p:pic>
      <p:sp>
        <p:nvSpPr>
          <p:cNvPr id="5" name="Arrow: Pentagon 4">
            <a:extLst>
              <a:ext uri="{FF2B5EF4-FFF2-40B4-BE49-F238E27FC236}">
                <a16:creationId xmlns:a16="http://schemas.microsoft.com/office/drawing/2014/main" id="{AFBB90AE-992C-4749-87F6-73705EB6822D}"/>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6" name="Arrow: Pentagon 5">
            <a:extLst>
              <a:ext uri="{FF2B5EF4-FFF2-40B4-BE49-F238E27FC236}">
                <a16:creationId xmlns:a16="http://schemas.microsoft.com/office/drawing/2014/main" id="{937B7839-3545-457B-B252-E0BDEDF458A7}"/>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7" name="Arrow: Pentagon 6">
            <a:extLst>
              <a:ext uri="{FF2B5EF4-FFF2-40B4-BE49-F238E27FC236}">
                <a16:creationId xmlns:a16="http://schemas.microsoft.com/office/drawing/2014/main" id="{D26C9AC2-24C5-44A6-831D-6EF78CD5980B}"/>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8" name="TextBox 7">
            <a:extLst>
              <a:ext uri="{FF2B5EF4-FFF2-40B4-BE49-F238E27FC236}">
                <a16:creationId xmlns:a16="http://schemas.microsoft.com/office/drawing/2014/main" id="{BFA5C7DE-7181-4C67-9708-99538E788F73}"/>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pic>
        <p:nvPicPr>
          <p:cNvPr id="9" name="Picture 8" descr="A silhouette of a person in a hat and coat&#10;&#10;Description automatically generated with low confidence">
            <a:extLst>
              <a:ext uri="{FF2B5EF4-FFF2-40B4-BE49-F238E27FC236}">
                <a16:creationId xmlns:a16="http://schemas.microsoft.com/office/drawing/2014/main" id="{5DD0EA8A-FA54-40A9-8095-4C482E5C9D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1333" y="2383150"/>
            <a:ext cx="1106711" cy="1439967"/>
          </a:xfrm>
          <a:prstGeom prst="rect">
            <a:avLst/>
          </a:prstGeom>
        </p:spPr>
      </p:pic>
      <p:pic>
        <p:nvPicPr>
          <p:cNvPr id="10" name="Picture 9" descr="A silhouette of a person in a hat and coat&#10;&#10;Description automatically generated with low confidence">
            <a:extLst>
              <a:ext uri="{FF2B5EF4-FFF2-40B4-BE49-F238E27FC236}">
                <a16:creationId xmlns:a16="http://schemas.microsoft.com/office/drawing/2014/main" id="{84C42902-902A-4557-978F-CE490993DE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4622" y="2383150"/>
            <a:ext cx="1106711" cy="1439967"/>
          </a:xfrm>
          <a:prstGeom prst="rect">
            <a:avLst/>
          </a:prstGeom>
        </p:spPr>
      </p:pic>
      <p:pic>
        <p:nvPicPr>
          <p:cNvPr id="11" name="Picture 10" descr="Icon&#10;&#10;Description automatically generated">
            <a:extLst>
              <a:ext uri="{FF2B5EF4-FFF2-40B4-BE49-F238E27FC236}">
                <a16:creationId xmlns:a16="http://schemas.microsoft.com/office/drawing/2014/main" id="{738C75E0-49A9-4B11-B645-420EAF4CE11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38042" y="2383150"/>
            <a:ext cx="1106711" cy="1439967"/>
          </a:xfrm>
          <a:prstGeom prst="rect">
            <a:avLst/>
          </a:prstGeom>
        </p:spPr>
      </p:pic>
      <p:pic>
        <p:nvPicPr>
          <p:cNvPr id="12" name="Picture 11" descr="Icon&#10;&#10;Description automatically generated">
            <a:extLst>
              <a:ext uri="{FF2B5EF4-FFF2-40B4-BE49-F238E27FC236}">
                <a16:creationId xmlns:a16="http://schemas.microsoft.com/office/drawing/2014/main" id="{C0526594-0736-4E28-A968-86BA814CD9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31333" y="943182"/>
            <a:ext cx="1106711" cy="1439967"/>
          </a:xfrm>
          <a:prstGeom prst="rect">
            <a:avLst/>
          </a:prstGeom>
        </p:spPr>
      </p:pic>
      <p:pic>
        <p:nvPicPr>
          <p:cNvPr id="13" name="Picture 12" descr="Icon&#10;&#10;Description automatically generated">
            <a:extLst>
              <a:ext uri="{FF2B5EF4-FFF2-40B4-BE49-F238E27FC236}">
                <a16:creationId xmlns:a16="http://schemas.microsoft.com/office/drawing/2014/main" id="{9127EE42-B3D5-4F33-8499-AD2A24755D0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4622" y="943179"/>
            <a:ext cx="1106711" cy="1439967"/>
          </a:xfrm>
          <a:prstGeom prst="rect">
            <a:avLst/>
          </a:prstGeom>
        </p:spPr>
      </p:pic>
      <p:pic>
        <p:nvPicPr>
          <p:cNvPr id="14" name="Picture 13" descr="Icon&#10;&#10;Description automatically generated">
            <a:extLst>
              <a:ext uri="{FF2B5EF4-FFF2-40B4-BE49-F238E27FC236}">
                <a16:creationId xmlns:a16="http://schemas.microsoft.com/office/drawing/2014/main" id="{654BE46B-0A37-49E1-B81C-B9955E770EC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38042" y="943177"/>
            <a:ext cx="1106713" cy="1439971"/>
          </a:xfrm>
          <a:prstGeom prst="rect">
            <a:avLst/>
          </a:prstGeom>
        </p:spPr>
      </p:pic>
      <p:sp>
        <p:nvSpPr>
          <p:cNvPr id="15" name="Rectangle: Rounded Corners 14">
            <a:extLst>
              <a:ext uri="{FF2B5EF4-FFF2-40B4-BE49-F238E27FC236}">
                <a16:creationId xmlns:a16="http://schemas.microsoft.com/office/drawing/2014/main" id="{9CD9803A-170F-4A0E-B17F-57D4BEFF97E4}"/>
              </a:ext>
            </a:extLst>
          </p:cNvPr>
          <p:cNvSpPr/>
          <p:nvPr/>
        </p:nvSpPr>
        <p:spPr>
          <a:xfrm>
            <a:off x="1158240" y="5961888"/>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16" name="Arrow: Pentagon 15">
            <a:extLst>
              <a:ext uri="{FF2B5EF4-FFF2-40B4-BE49-F238E27FC236}">
                <a16:creationId xmlns:a16="http://schemas.microsoft.com/office/drawing/2014/main" id="{4E4909A2-1AF2-435D-A8B4-703609FB62DA}"/>
              </a:ext>
            </a:extLst>
          </p:cNvPr>
          <p:cNvSpPr/>
          <p:nvPr/>
        </p:nvSpPr>
        <p:spPr>
          <a:xfrm rot="18948493">
            <a:off x="2109950" y="3801222"/>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17" name="Rectangle 16">
            <a:hlinkClick r:id="rId7" action="ppaction://hlinksldjump"/>
            <a:extLst>
              <a:ext uri="{FF2B5EF4-FFF2-40B4-BE49-F238E27FC236}">
                <a16:creationId xmlns:a16="http://schemas.microsoft.com/office/drawing/2014/main" id="{A7710E3B-C594-4368-8576-E4C7BFF63DE8}"/>
              </a:ext>
            </a:extLst>
          </p:cNvPr>
          <p:cNvSpPr/>
          <p:nvPr/>
        </p:nvSpPr>
        <p:spPr>
          <a:xfrm>
            <a:off x="5700605" y="56894"/>
            <a:ext cx="914401" cy="3864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a:hlinkClick r:id="" action="ppaction://noaction"/>
            <a:extLst>
              <a:ext uri="{FF2B5EF4-FFF2-40B4-BE49-F238E27FC236}">
                <a16:creationId xmlns:a16="http://schemas.microsoft.com/office/drawing/2014/main" id="{471C7EB7-428C-42E6-A0D6-DB74DC6D58E5}"/>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hlinkClick r:id="rId8" action="ppaction://hlinksldjump"/>
            <a:extLst>
              <a:ext uri="{FF2B5EF4-FFF2-40B4-BE49-F238E27FC236}">
                <a16:creationId xmlns:a16="http://schemas.microsoft.com/office/drawing/2014/main" id="{255A9E59-01D8-4059-AC5A-0C232AB675E3}"/>
              </a:ext>
            </a:extLst>
          </p:cNvPr>
          <p:cNvSpPr/>
          <p:nvPr/>
        </p:nvSpPr>
        <p:spPr>
          <a:xfrm>
            <a:off x="5310505" y="5542916"/>
            <a:ext cx="250848"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hlinkClick r:id="rId7" action="ppaction://hlinksldjump"/>
            <a:extLst>
              <a:ext uri="{FF2B5EF4-FFF2-40B4-BE49-F238E27FC236}">
                <a16:creationId xmlns:a16="http://schemas.microsoft.com/office/drawing/2014/main" id="{7D71E526-C3E0-4F4B-A635-C89199106D1E}"/>
              </a:ext>
            </a:extLst>
          </p:cNvPr>
          <p:cNvSpPr/>
          <p:nvPr/>
        </p:nvSpPr>
        <p:spPr>
          <a:xfrm>
            <a:off x="5040631" y="5542916"/>
            <a:ext cx="250848"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hlinkClick r:id="rId9" action="ppaction://hlinksldjump"/>
            <a:extLst>
              <a:ext uri="{FF2B5EF4-FFF2-40B4-BE49-F238E27FC236}">
                <a16:creationId xmlns:a16="http://schemas.microsoft.com/office/drawing/2014/main" id="{67F87E48-9770-4603-9216-8E475BA400E3}"/>
              </a:ext>
            </a:extLst>
          </p:cNvPr>
          <p:cNvSpPr/>
          <p:nvPr/>
        </p:nvSpPr>
        <p:spPr>
          <a:xfrm>
            <a:off x="6615004" y="48527"/>
            <a:ext cx="1246763" cy="3834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a:hlinkClick r:id="rId10" action="ppaction://hlinksldjump"/>
            <a:extLst>
              <a:ext uri="{FF2B5EF4-FFF2-40B4-BE49-F238E27FC236}">
                <a16:creationId xmlns:a16="http://schemas.microsoft.com/office/drawing/2014/main" id="{7E1774F9-CDC0-4C33-B6E9-E42B9617218F}"/>
              </a:ext>
            </a:extLst>
          </p:cNvPr>
          <p:cNvSpPr/>
          <p:nvPr/>
        </p:nvSpPr>
        <p:spPr>
          <a:xfrm>
            <a:off x="7861765" y="42498"/>
            <a:ext cx="1246763" cy="3834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TextBox 23">
            <a:extLst>
              <a:ext uri="{FF2B5EF4-FFF2-40B4-BE49-F238E27FC236}">
                <a16:creationId xmlns:a16="http://schemas.microsoft.com/office/drawing/2014/main" id="{CFB7BDE2-2DC5-4D07-8EB8-6A685591A2DB}"/>
              </a:ext>
            </a:extLst>
          </p:cNvPr>
          <p:cNvSpPr txBox="1"/>
          <p:nvPr/>
        </p:nvSpPr>
        <p:spPr>
          <a:xfrm>
            <a:off x="9143225" y="19849"/>
            <a:ext cx="2953527" cy="2031325"/>
          </a:xfrm>
          <a:prstGeom prst="rect">
            <a:avLst/>
          </a:prstGeom>
          <a:noFill/>
        </p:spPr>
        <p:txBody>
          <a:bodyPr wrap="square">
            <a:spAutoFit/>
          </a:bodyPr>
          <a:lstStyle/>
          <a:p>
            <a:r>
              <a:rPr lang="en-GB" dirty="0"/>
              <a:t>Use case 2.1.2</a:t>
            </a:r>
          </a:p>
          <a:p>
            <a:endParaRPr lang="en-GB" dirty="0"/>
          </a:p>
          <a:p>
            <a:r>
              <a:rPr lang="en-GB" dirty="0"/>
              <a:t>Task 3: Open inventory</a:t>
            </a:r>
          </a:p>
          <a:p>
            <a:endParaRPr lang="en-GB" dirty="0"/>
          </a:p>
          <a:p>
            <a:r>
              <a:rPr lang="en-GB" dirty="0"/>
              <a:t>Final State: Displays the cards and treasure a player has collected</a:t>
            </a:r>
          </a:p>
        </p:txBody>
      </p:sp>
    </p:spTree>
    <p:extLst>
      <p:ext uri="{BB962C8B-B14F-4D97-AF65-F5344CB8AC3E}">
        <p14:creationId xmlns:p14="http://schemas.microsoft.com/office/powerpoint/2010/main" val="26589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27">
            <a:extLst>
              <a:ext uri="{FF2B5EF4-FFF2-40B4-BE49-F238E27FC236}">
                <a16:creationId xmlns:a16="http://schemas.microsoft.com/office/drawing/2014/main" id="{3BAF8B12-0648-4D62-A117-6B62925CEAB6}"/>
              </a:ext>
            </a:extLst>
          </p:cNvPr>
          <p:cNvSpPr txBox="1"/>
          <p:nvPr/>
        </p:nvSpPr>
        <p:spPr>
          <a:xfrm>
            <a:off x="8274567" y="2343513"/>
            <a:ext cx="1101013" cy="646331"/>
          </a:xfrm>
          <a:prstGeom prst="rect">
            <a:avLst/>
          </a:prstGeom>
          <a:noFill/>
        </p:spPr>
        <p:txBody>
          <a:bodyPr wrap="square" rtlCol="0">
            <a:spAutoFit/>
          </a:bodyPr>
          <a:lstStyle/>
          <a:p>
            <a:r>
              <a:rPr lang="en-GB" sz="3600" dirty="0"/>
              <a:t>E</a:t>
            </a:r>
          </a:p>
        </p:txBody>
      </p:sp>
      <p:sp>
        <p:nvSpPr>
          <p:cNvPr id="29" name="TextBox 28">
            <a:extLst>
              <a:ext uri="{FF2B5EF4-FFF2-40B4-BE49-F238E27FC236}">
                <a16:creationId xmlns:a16="http://schemas.microsoft.com/office/drawing/2014/main" id="{8F665E81-20E1-46C5-881D-5D3DB4BF992C}"/>
              </a:ext>
            </a:extLst>
          </p:cNvPr>
          <p:cNvSpPr txBox="1"/>
          <p:nvPr/>
        </p:nvSpPr>
        <p:spPr>
          <a:xfrm>
            <a:off x="9218646" y="111968"/>
            <a:ext cx="2873828" cy="2031325"/>
          </a:xfrm>
          <a:prstGeom prst="rect">
            <a:avLst/>
          </a:prstGeom>
          <a:noFill/>
        </p:spPr>
        <p:txBody>
          <a:bodyPr wrap="square" rtlCol="0">
            <a:spAutoFit/>
          </a:bodyPr>
          <a:lstStyle/>
          <a:p>
            <a:r>
              <a:rPr lang="en-GB" dirty="0"/>
              <a:t>Use case 2.1.3</a:t>
            </a:r>
          </a:p>
          <a:p>
            <a:endParaRPr lang="en-GB" dirty="0"/>
          </a:p>
          <a:p>
            <a:r>
              <a:rPr lang="en-GB" dirty="0"/>
              <a:t>Task 4: Open Instructions</a:t>
            </a:r>
          </a:p>
          <a:p>
            <a:endParaRPr lang="en-GB" dirty="0"/>
          </a:p>
          <a:p>
            <a:r>
              <a:rPr lang="en-GB" dirty="0"/>
              <a:t>Action: Click Instructions tab</a:t>
            </a:r>
          </a:p>
          <a:p>
            <a:endParaRPr lang="en-GB" dirty="0"/>
          </a:p>
          <a:p>
            <a:r>
              <a:rPr lang="en-GB" dirty="0"/>
              <a:t>Result: Shows Instructions</a:t>
            </a:r>
          </a:p>
        </p:txBody>
      </p:sp>
      <p:pic>
        <p:nvPicPr>
          <p:cNvPr id="20" name="Content Placeholder 4" descr="A picture containing graphical user interface&#10;&#10;Description automatically generated">
            <a:extLst>
              <a:ext uri="{FF2B5EF4-FFF2-40B4-BE49-F238E27FC236}">
                <a16:creationId xmlns:a16="http://schemas.microsoft.com/office/drawing/2014/main" id="{D2945144-60AF-4D63-AA07-6B0280D56780}"/>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2"/>
            <a:ext cx="9144000" cy="6857999"/>
          </a:xfrm>
          <a:prstGeom prst="rect">
            <a:avLst/>
          </a:prstGeom>
        </p:spPr>
      </p:pic>
      <p:sp>
        <p:nvSpPr>
          <p:cNvPr id="21" name="Arrow: Pentagon 20">
            <a:extLst>
              <a:ext uri="{FF2B5EF4-FFF2-40B4-BE49-F238E27FC236}">
                <a16:creationId xmlns:a16="http://schemas.microsoft.com/office/drawing/2014/main" id="{762934EE-0F60-4EAA-9165-F9256BB3CBC9}"/>
              </a:ext>
            </a:extLst>
          </p:cNvPr>
          <p:cNvSpPr/>
          <p:nvPr/>
        </p:nvSpPr>
        <p:spPr>
          <a:xfrm rot="2402298">
            <a:off x="1598141" y="1587982"/>
            <a:ext cx="238281" cy="205415"/>
          </a:xfrm>
          <a:prstGeom prst="homePlat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4</a:t>
            </a:r>
          </a:p>
        </p:txBody>
      </p:sp>
      <p:sp>
        <p:nvSpPr>
          <p:cNvPr id="22" name="Arrow: Pentagon 21">
            <a:extLst>
              <a:ext uri="{FF2B5EF4-FFF2-40B4-BE49-F238E27FC236}">
                <a16:creationId xmlns:a16="http://schemas.microsoft.com/office/drawing/2014/main" id="{D350507D-20F4-46C7-82FA-19B58D70509C}"/>
              </a:ext>
            </a:extLst>
          </p:cNvPr>
          <p:cNvSpPr/>
          <p:nvPr/>
        </p:nvSpPr>
        <p:spPr>
          <a:xfrm rot="5400000">
            <a:off x="2829152" y="780070"/>
            <a:ext cx="238281" cy="205415"/>
          </a:xfrm>
          <a:prstGeom prst="homePlate">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Arrow: Pentagon 22">
            <a:extLst>
              <a:ext uri="{FF2B5EF4-FFF2-40B4-BE49-F238E27FC236}">
                <a16:creationId xmlns:a16="http://schemas.microsoft.com/office/drawing/2014/main" id="{D065234A-6605-4C18-81E4-2D98A60B1508}"/>
              </a:ext>
            </a:extLst>
          </p:cNvPr>
          <p:cNvSpPr/>
          <p:nvPr/>
        </p:nvSpPr>
        <p:spPr>
          <a:xfrm>
            <a:off x="3346464" y="2790529"/>
            <a:ext cx="238281" cy="205415"/>
          </a:xfrm>
          <a:prstGeom prst="homePlat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2</a:t>
            </a:r>
          </a:p>
        </p:txBody>
      </p:sp>
      <p:sp>
        <p:nvSpPr>
          <p:cNvPr id="24" name="TextBox 23">
            <a:extLst>
              <a:ext uri="{FF2B5EF4-FFF2-40B4-BE49-F238E27FC236}">
                <a16:creationId xmlns:a16="http://schemas.microsoft.com/office/drawing/2014/main" id="{C8ABE65F-741F-41B2-98E5-4F05F55EA316}"/>
              </a:ext>
            </a:extLst>
          </p:cNvPr>
          <p:cNvSpPr txBox="1"/>
          <p:nvPr/>
        </p:nvSpPr>
        <p:spPr>
          <a:xfrm>
            <a:off x="2824628" y="724918"/>
            <a:ext cx="353568" cy="276999"/>
          </a:xfrm>
          <a:prstGeom prst="rect">
            <a:avLst/>
          </a:prstGeom>
          <a:noFill/>
        </p:spPr>
        <p:txBody>
          <a:bodyPr wrap="square" rtlCol="0">
            <a:spAutoFit/>
          </a:bodyPr>
          <a:lstStyle/>
          <a:p>
            <a:r>
              <a:rPr lang="en-GB" sz="1200" dirty="0"/>
              <a:t>3</a:t>
            </a:r>
          </a:p>
        </p:txBody>
      </p:sp>
      <p:pic>
        <p:nvPicPr>
          <p:cNvPr id="25" name="Picture 24" descr="A silhouette of a person in a hat and coat&#10;&#10;Description automatically generated with low confidence">
            <a:extLst>
              <a:ext uri="{FF2B5EF4-FFF2-40B4-BE49-F238E27FC236}">
                <a16:creationId xmlns:a16="http://schemas.microsoft.com/office/drawing/2014/main" id="{D8DDDF85-03D8-4FDC-A4AB-535117F5F4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1333" y="2383150"/>
            <a:ext cx="1106711" cy="1439967"/>
          </a:xfrm>
          <a:prstGeom prst="rect">
            <a:avLst/>
          </a:prstGeom>
        </p:spPr>
      </p:pic>
      <p:pic>
        <p:nvPicPr>
          <p:cNvPr id="26" name="Picture 25" descr="A silhouette of a person in a hat and coat&#10;&#10;Description automatically generated with low confidence">
            <a:extLst>
              <a:ext uri="{FF2B5EF4-FFF2-40B4-BE49-F238E27FC236}">
                <a16:creationId xmlns:a16="http://schemas.microsoft.com/office/drawing/2014/main" id="{A6BF135B-828B-48C3-9625-F28F7BCAC1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4622" y="2383150"/>
            <a:ext cx="1106711" cy="1439967"/>
          </a:xfrm>
          <a:prstGeom prst="rect">
            <a:avLst/>
          </a:prstGeom>
        </p:spPr>
      </p:pic>
      <p:pic>
        <p:nvPicPr>
          <p:cNvPr id="30" name="Picture 29" descr="Icon&#10;&#10;Description automatically generated">
            <a:extLst>
              <a:ext uri="{FF2B5EF4-FFF2-40B4-BE49-F238E27FC236}">
                <a16:creationId xmlns:a16="http://schemas.microsoft.com/office/drawing/2014/main" id="{24736A85-52CA-490C-B8BD-CFA211F76B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38042" y="2383150"/>
            <a:ext cx="1106711" cy="1439967"/>
          </a:xfrm>
          <a:prstGeom prst="rect">
            <a:avLst/>
          </a:prstGeom>
        </p:spPr>
      </p:pic>
      <p:pic>
        <p:nvPicPr>
          <p:cNvPr id="31" name="Picture 30" descr="Icon&#10;&#10;Description automatically generated">
            <a:extLst>
              <a:ext uri="{FF2B5EF4-FFF2-40B4-BE49-F238E27FC236}">
                <a16:creationId xmlns:a16="http://schemas.microsoft.com/office/drawing/2014/main" id="{6769BDB0-FD57-43B4-8AB7-EC621E72599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31333" y="943182"/>
            <a:ext cx="1106711" cy="1439967"/>
          </a:xfrm>
          <a:prstGeom prst="rect">
            <a:avLst/>
          </a:prstGeom>
        </p:spPr>
      </p:pic>
      <p:pic>
        <p:nvPicPr>
          <p:cNvPr id="32" name="Picture 31" descr="Icon&#10;&#10;Description automatically generated">
            <a:extLst>
              <a:ext uri="{FF2B5EF4-FFF2-40B4-BE49-F238E27FC236}">
                <a16:creationId xmlns:a16="http://schemas.microsoft.com/office/drawing/2014/main" id="{D77D4E7F-23B6-4DDF-9FB0-29CF94EE3D1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4622" y="943179"/>
            <a:ext cx="1106711" cy="1439967"/>
          </a:xfrm>
          <a:prstGeom prst="rect">
            <a:avLst/>
          </a:prstGeom>
        </p:spPr>
      </p:pic>
      <p:pic>
        <p:nvPicPr>
          <p:cNvPr id="33" name="Picture 32" descr="Icon&#10;&#10;Description automatically generated">
            <a:extLst>
              <a:ext uri="{FF2B5EF4-FFF2-40B4-BE49-F238E27FC236}">
                <a16:creationId xmlns:a16="http://schemas.microsoft.com/office/drawing/2014/main" id="{9E611E35-080A-4972-9EDC-C2207968B7E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38042" y="943177"/>
            <a:ext cx="1106713" cy="1439971"/>
          </a:xfrm>
          <a:prstGeom prst="rect">
            <a:avLst/>
          </a:prstGeom>
        </p:spPr>
      </p:pic>
      <p:sp>
        <p:nvSpPr>
          <p:cNvPr id="34" name="Rectangle: Rounded Corners 33">
            <a:extLst>
              <a:ext uri="{FF2B5EF4-FFF2-40B4-BE49-F238E27FC236}">
                <a16:creationId xmlns:a16="http://schemas.microsoft.com/office/drawing/2014/main" id="{6B0B1DE9-0DE1-4321-8192-F650F91DDB56}"/>
              </a:ext>
            </a:extLst>
          </p:cNvPr>
          <p:cNvSpPr/>
          <p:nvPr/>
        </p:nvSpPr>
        <p:spPr>
          <a:xfrm>
            <a:off x="1158240" y="5961888"/>
            <a:ext cx="3267456" cy="694944"/>
          </a:xfrm>
          <a:prstGeom prst="round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sp>
        <p:nvSpPr>
          <p:cNvPr id="35" name="Arrow: Pentagon 34">
            <a:extLst>
              <a:ext uri="{FF2B5EF4-FFF2-40B4-BE49-F238E27FC236}">
                <a16:creationId xmlns:a16="http://schemas.microsoft.com/office/drawing/2014/main" id="{A313F9FE-9F80-4944-9561-396F48B2651A}"/>
              </a:ext>
            </a:extLst>
          </p:cNvPr>
          <p:cNvSpPr/>
          <p:nvPr/>
        </p:nvSpPr>
        <p:spPr>
          <a:xfrm rot="18948493">
            <a:off x="2109950" y="3801222"/>
            <a:ext cx="238281" cy="205415"/>
          </a:xfrm>
          <a:prstGeom prst="homePlat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solidFill>
                  <a:schemeClr val="tx1"/>
                </a:solidFill>
              </a:rPr>
              <a:t>1</a:t>
            </a:r>
          </a:p>
        </p:txBody>
      </p:sp>
      <p:sp>
        <p:nvSpPr>
          <p:cNvPr id="36" name="Rectangle 35">
            <a:hlinkClick r:id="rId7" action="ppaction://hlinksldjump"/>
            <a:extLst>
              <a:ext uri="{FF2B5EF4-FFF2-40B4-BE49-F238E27FC236}">
                <a16:creationId xmlns:a16="http://schemas.microsoft.com/office/drawing/2014/main" id="{C17D407F-C61B-40DE-87AE-A7BB8B8EE0F4}"/>
              </a:ext>
            </a:extLst>
          </p:cNvPr>
          <p:cNvSpPr/>
          <p:nvPr/>
        </p:nvSpPr>
        <p:spPr>
          <a:xfrm>
            <a:off x="5700605" y="56894"/>
            <a:ext cx="914401" cy="3864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hlinkClick r:id="" action="ppaction://noaction"/>
            <a:extLst>
              <a:ext uri="{FF2B5EF4-FFF2-40B4-BE49-F238E27FC236}">
                <a16:creationId xmlns:a16="http://schemas.microsoft.com/office/drawing/2014/main" id="{95D8A0B3-07F2-409F-8B6E-19C3A90D8580}"/>
              </a:ext>
            </a:extLst>
          </p:cNvPr>
          <p:cNvSpPr/>
          <p:nvPr/>
        </p:nvSpPr>
        <p:spPr>
          <a:xfrm>
            <a:off x="2366011" y="5567681"/>
            <a:ext cx="812187"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ectangle 37">
            <a:hlinkClick r:id="rId8" action="ppaction://hlinksldjump"/>
            <a:extLst>
              <a:ext uri="{FF2B5EF4-FFF2-40B4-BE49-F238E27FC236}">
                <a16:creationId xmlns:a16="http://schemas.microsoft.com/office/drawing/2014/main" id="{A7E37580-4C13-45AE-9EF1-6FE114C854EF}"/>
              </a:ext>
            </a:extLst>
          </p:cNvPr>
          <p:cNvSpPr/>
          <p:nvPr/>
        </p:nvSpPr>
        <p:spPr>
          <a:xfrm>
            <a:off x="5310505" y="5542916"/>
            <a:ext cx="250848"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a:hlinkClick r:id="rId7" action="ppaction://hlinksldjump"/>
            <a:extLst>
              <a:ext uri="{FF2B5EF4-FFF2-40B4-BE49-F238E27FC236}">
                <a16:creationId xmlns:a16="http://schemas.microsoft.com/office/drawing/2014/main" id="{821D238B-7EF5-4636-9617-17A81ACC7BC4}"/>
              </a:ext>
            </a:extLst>
          </p:cNvPr>
          <p:cNvSpPr/>
          <p:nvPr/>
        </p:nvSpPr>
        <p:spPr>
          <a:xfrm>
            <a:off x="5040631" y="5542916"/>
            <a:ext cx="250848" cy="2389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ctangle 39">
            <a:hlinkClick r:id="rId9" action="ppaction://hlinksldjump"/>
            <a:extLst>
              <a:ext uri="{FF2B5EF4-FFF2-40B4-BE49-F238E27FC236}">
                <a16:creationId xmlns:a16="http://schemas.microsoft.com/office/drawing/2014/main" id="{0E2D8ABB-ABB5-4497-A3D3-12874355D880}"/>
              </a:ext>
            </a:extLst>
          </p:cNvPr>
          <p:cNvSpPr/>
          <p:nvPr/>
        </p:nvSpPr>
        <p:spPr>
          <a:xfrm>
            <a:off x="6615004" y="48527"/>
            <a:ext cx="1246763" cy="3834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Rectangle 40">
            <a:hlinkClick r:id="rId10" action="ppaction://hlinksldjump"/>
            <a:extLst>
              <a:ext uri="{FF2B5EF4-FFF2-40B4-BE49-F238E27FC236}">
                <a16:creationId xmlns:a16="http://schemas.microsoft.com/office/drawing/2014/main" id="{2EB0358E-514E-49D2-BED3-4B4C2A855E37}"/>
              </a:ext>
            </a:extLst>
          </p:cNvPr>
          <p:cNvSpPr/>
          <p:nvPr/>
        </p:nvSpPr>
        <p:spPr>
          <a:xfrm>
            <a:off x="7861765" y="42498"/>
            <a:ext cx="1246763" cy="3834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8873523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7991</TotalTime>
  <Words>1155</Words>
  <Application>Microsoft Office PowerPoint</Application>
  <PresentationFormat>Widescreen</PresentationFormat>
  <Paragraphs>548</Paragraphs>
  <Slides>33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33</vt:i4>
      </vt:variant>
    </vt:vector>
  </HeadingPairs>
  <TitlesOfParts>
    <vt:vector size="37" baseType="lpstr">
      <vt:lpstr>Arial</vt:lpstr>
      <vt:lpstr>Calibri</vt:lpstr>
      <vt:lpstr>Calibri Light</vt:lpstr>
      <vt:lpstr>Office Theme</vt:lpstr>
      <vt:lpstr>PowerPoint Prototype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Jay Staddon</dc:creator>
  <cp:lastModifiedBy>jacwlingard@gmail.com</cp:lastModifiedBy>
  <cp:revision>82</cp:revision>
  <dcterms:created xsi:type="dcterms:W3CDTF">2022-03-09T14:02:17Z</dcterms:created>
  <dcterms:modified xsi:type="dcterms:W3CDTF">2022-05-06T11:05:17Z</dcterms:modified>
</cp:coreProperties>
</file>

<file path=docProps/thumbnail.jpeg>
</file>